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890" r:id="rId2"/>
  </p:sldMasterIdLst>
  <p:notesMasterIdLst>
    <p:notesMasterId r:id="rId13"/>
  </p:notesMasterIdLst>
  <p:handoutMasterIdLst>
    <p:handoutMasterId r:id="rId14"/>
  </p:handoutMasterIdLst>
  <p:sldIdLst>
    <p:sldId id="286" r:id="rId3"/>
    <p:sldId id="816" r:id="rId4"/>
    <p:sldId id="817" r:id="rId5"/>
    <p:sldId id="818" r:id="rId6"/>
    <p:sldId id="819" r:id="rId7"/>
    <p:sldId id="820" r:id="rId8"/>
    <p:sldId id="821" r:id="rId9"/>
    <p:sldId id="822" r:id="rId10"/>
    <p:sldId id="823" r:id="rId11"/>
    <p:sldId id="643" r:id="rId12"/>
  </p:sldIdLst>
  <p:sldSz cx="12192000" cy="6858000"/>
  <p:notesSz cx="6858000" cy="9947275"/>
  <p:defaultTextStyle>
    <a:defPPr>
      <a:defRPr lang="fr-FR"/>
    </a:defPPr>
    <a:lvl1pPr algn="l" rtl="0" fontAlgn="base">
      <a:spcBef>
        <a:spcPct val="0"/>
      </a:spcBef>
      <a:spcAft>
        <a:spcPct val="0"/>
      </a:spcAft>
      <a:defRPr kern="1200">
        <a:solidFill>
          <a:schemeClr val="tx1"/>
        </a:solidFill>
        <a:latin typeface="Lucida Sans Unicode" pitchFamily="34" charset="0"/>
        <a:ea typeface="+mn-ea"/>
        <a:cs typeface="Arial" pitchFamily="34" charset="0"/>
      </a:defRPr>
    </a:lvl1pPr>
    <a:lvl2pPr marL="457200" algn="l" rtl="0" fontAlgn="base">
      <a:spcBef>
        <a:spcPct val="0"/>
      </a:spcBef>
      <a:spcAft>
        <a:spcPct val="0"/>
      </a:spcAft>
      <a:defRPr kern="1200">
        <a:solidFill>
          <a:schemeClr val="tx1"/>
        </a:solidFill>
        <a:latin typeface="Lucida Sans Unicode" pitchFamily="34" charset="0"/>
        <a:ea typeface="+mn-ea"/>
        <a:cs typeface="Arial" pitchFamily="34" charset="0"/>
      </a:defRPr>
    </a:lvl2pPr>
    <a:lvl3pPr marL="914400" algn="l" rtl="0" fontAlgn="base">
      <a:spcBef>
        <a:spcPct val="0"/>
      </a:spcBef>
      <a:spcAft>
        <a:spcPct val="0"/>
      </a:spcAft>
      <a:defRPr kern="1200">
        <a:solidFill>
          <a:schemeClr val="tx1"/>
        </a:solidFill>
        <a:latin typeface="Lucida Sans Unicode" pitchFamily="34" charset="0"/>
        <a:ea typeface="+mn-ea"/>
        <a:cs typeface="Arial" pitchFamily="34" charset="0"/>
      </a:defRPr>
    </a:lvl3pPr>
    <a:lvl4pPr marL="1371600" algn="l" rtl="0" fontAlgn="base">
      <a:spcBef>
        <a:spcPct val="0"/>
      </a:spcBef>
      <a:spcAft>
        <a:spcPct val="0"/>
      </a:spcAft>
      <a:defRPr kern="1200">
        <a:solidFill>
          <a:schemeClr val="tx1"/>
        </a:solidFill>
        <a:latin typeface="Lucida Sans Unicode" pitchFamily="34" charset="0"/>
        <a:ea typeface="+mn-ea"/>
        <a:cs typeface="Arial" pitchFamily="34" charset="0"/>
      </a:defRPr>
    </a:lvl4pPr>
    <a:lvl5pPr marL="1828800" algn="l" rtl="0" fontAlgn="base">
      <a:spcBef>
        <a:spcPct val="0"/>
      </a:spcBef>
      <a:spcAft>
        <a:spcPct val="0"/>
      </a:spcAft>
      <a:defRPr kern="1200">
        <a:solidFill>
          <a:schemeClr val="tx1"/>
        </a:solidFill>
        <a:latin typeface="Lucida Sans Unicode" pitchFamily="34" charset="0"/>
        <a:ea typeface="+mn-ea"/>
        <a:cs typeface="Arial" pitchFamily="34" charset="0"/>
      </a:defRPr>
    </a:lvl5pPr>
    <a:lvl6pPr marL="2286000" algn="l" defTabSz="914400" rtl="0" eaLnBrk="1" latinLnBrk="0" hangingPunct="1">
      <a:defRPr kern="1200">
        <a:solidFill>
          <a:schemeClr val="tx1"/>
        </a:solidFill>
        <a:latin typeface="Lucida Sans Unicode" pitchFamily="34" charset="0"/>
        <a:ea typeface="+mn-ea"/>
        <a:cs typeface="Arial" pitchFamily="34" charset="0"/>
      </a:defRPr>
    </a:lvl6pPr>
    <a:lvl7pPr marL="2743200" algn="l" defTabSz="914400" rtl="0" eaLnBrk="1" latinLnBrk="0" hangingPunct="1">
      <a:defRPr kern="1200">
        <a:solidFill>
          <a:schemeClr val="tx1"/>
        </a:solidFill>
        <a:latin typeface="Lucida Sans Unicode" pitchFamily="34" charset="0"/>
        <a:ea typeface="+mn-ea"/>
        <a:cs typeface="Arial" pitchFamily="34" charset="0"/>
      </a:defRPr>
    </a:lvl7pPr>
    <a:lvl8pPr marL="3200400" algn="l" defTabSz="914400" rtl="0" eaLnBrk="1" latinLnBrk="0" hangingPunct="1">
      <a:defRPr kern="1200">
        <a:solidFill>
          <a:schemeClr val="tx1"/>
        </a:solidFill>
        <a:latin typeface="Lucida Sans Unicode" pitchFamily="34" charset="0"/>
        <a:ea typeface="+mn-ea"/>
        <a:cs typeface="Arial" pitchFamily="34" charset="0"/>
      </a:defRPr>
    </a:lvl8pPr>
    <a:lvl9pPr marL="3657600" algn="l" defTabSz="914400" rtl="0" eaLnBrk="1" latinLnBrk="0" hangingPunct="1">
      <a:defRPr kern="1200">
        <a:solidFill>
          <a:schemeClr val="tx1"/>
        </a:solidFill>
        <a:latin typeface="Lucida Sans Unicode"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227A8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62" autoAdjust="0"/>
    <p:restoredTop sz="86477" autoAdjust="0"/>
  </p:normalViewPr>
  <p:slideViewPr>
    <p:cSldViewPr snapToGrid="0">
      <p:cViewPr varScale="1">
        <p:scale>
          <a:sx n="82" d="100"/>
          <a:sy n="82" d="100"/>
        </p:scale>
        <p:origin x="384"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725" cy="497921"/>
          </a:xfrm>
          <a:prstGeom prst="rect">
            <a:avLst/>
          </a:prstGeom>
        </p:spPr>
        <p:txBody>
          <a:bodyPr vert="horz" lIns="91805" tIns="45902" rIns="91805" bIns="45902" rtlCol="0"/>
          <a:lstStyle>
            <a:lvl1pPr algn="l">
              <a:defRPr sz="1200"/>
            </a:lvl1pPr>
          </a:lstStyle>
          <a:p>
            <a:pPr>
              <a:defRPr/>
            </a:pPr>
            <a:endParaRPr lang="en-US"/>
          </a:p>
        </p:txBody>
      </p:sp>
      <p:sp>
        <p:nvSpPr>
          <p:cNvPr id="3" name="Date Placeholder 2"/>
          <p:cNvSpPr>
            <a:spLocks noGrp="1"/>
          </p:cNvSpPr>
          <p:nvPr>
            <p:ph type="dt" sz="quarter" idx="1"/>
          </p:nvPr>
        </p:nvSpPr>
        <p:spPr>
          <a:xfrm>
            <a:off x="3883643" y="0"/>
            <a:ext cx="2972724" cy="497921"/>
          </a:xfrm>
          <a:prstGeom prst="rect">
            <a:avLst/>
          </a:prstGeom>
        </p:spPr>
        <p:txBody>
          <a:bodyPr vert="horz" lIns="91805" tIns="45902" rIns="91805" bIns="45902" rtlCol="0"/>
          <a:lstStyle>
            <a:lvl1pPr algn="r">
              <a:defRPr sz="1200"/>
            </a:lvl1pPr>
          </a:lstStyle>
          <a:p>
            <a:pPr>
              <a:defRPr/>
            </a:pPr>
            <a:fld id="{A19F77D0-CF0E-4ACE-96A5-D04736FFD851}" type="datetimeFigureOut">
              <a:rPr lang="en-US"/>
              <a:pPr>
                <a:defRPr/>
              </a:pPr>
              <a:t>4/27/2026</a:t>
            </a:fld>
            <a:endParaRPr lang="en-US"/>
          </a:p>
        </p:txBody>
      </p:sp>
      <p:sp>
        <p:nvSpPr>
          <p:cNvPr id="4" name="Footer Placeholder 3"/>
          <p:cNvSpPr>
            <a:spLocks noGrp="1"/>
          </p:cNvSpPr>
          <p:nvPr>
            <p:ph type="ftr" sz="quarter" idx="2"/>
          </p:nvPr>
        </p:nvSpPr>
        <p:spPr>
          <a:xfrm>
            <a:off x="0" y="9447764"/>
            <a:ext cx="2972725" cy="497920"/>
          </a:xfrm>
          <a:prstGeom prst="rect">
            <a:avLst/>
          </a:prstGeom>
        </p:spPr>
        <p:txBody>
          <a:bodyPr vert="horz" lIns="91805" tIns="45902" rIns="91805" bIns="45902"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3643" y="9447764"/>
            <a:ext cx="2972724" cy="497920"/>
          </a:xfrm>
          <a:prstGeom prst="rect">
            <a:avLst/>
          </a:prstGeom>
        </p:spPr>
        <p:txBody>
          <a:bodyPr vert="horz" lIns="91805" tIns="45902" rIns="91805" bIns="45902" rtlCol="0" anchor="b"/>
          <a:lstStyle>
            <a:lvl1pPr algn="r">
              <a:defRPr sz="1200"/>
            </a:lvl1pPr>
          </a:lstStyle>
          <a:p>
            <a:pPr>
              <a:defRPr/>
            </a:pPr>
            <a:fld id="{DDD4D6BC-5194-4F58-B126-0949234A5584}" type="slidenum">
              <a:rPr lang="en-US"/>
              <a:pPr>
                <a:defRPr/>
              </a:pPr>
              <a:t>‹N°›</a:t>
            </a:fld>
            <a:endParaRPr lang="en-US"/>
          </a:p>
        </p:txBody>
      </p:sp>
    </p:spTree>
    <p:extLst>
      <p:ext uri="{BB962C8B-B14F-4D97-AF65-F5344CB8AC3E}">
        <p14:creationId xmlns:p14="http://schemas.microsoft.com/office/powerpoint/2010/main" val="930888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2725" cy="497921"/>
          </a:xfrm>
          <a:prstGeom prst="rect">
            <a:avLst/>
          </a:prstGeom>
        </p:spPr>
        <p:txBody>
          <a:bodyPr vert="horz" lIns="91805" tIns="45902" rIns="91805" bIns="45902"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3643" y="0"/>
            <a:ext cx="2972724" cy="497921"/>
          </a:xfrm>
          <a:prstGeom prst="rect">
            <a:avLst/>
          </a:prstGeom>
        </p:spPr>
        <p:txBody>
          <a:bodyPr vert="horz" lIns="91805" tIns="45902" rIns="91805" bIns="45902" rtlCol="0"/>
          <a:lstStyle>
            <a:lvl1pPr algn="r" fontAlgn="auto">
              <a:spcBef>
                <a:spcPts val="0"/>
              </a:spcBef>
              <a:spcAft>
                <a:spcPts val="0"/>
              </a:spcAft>
              <a:defRPr sz="1200">
                <a:latin typeface="+mn-lt"/>
                <a:cs typeface="+mn-cs"/>
              </a:defRPr>
            </a:lvl1pPr>
          </a:lstStyle>
          <a:p>
            <a:pPr>
              <a:defRPr/>
            </a:pPr>
            <a:fld id="{D1CF8E35-347F-4A12-AECB-7DCD20A41E3B}" type="datetimeFigureOut">
              <a:rPr lang="fr-FR"/>
              <a:pPr>
                <a:defRPr/>
              </a:pPr>
              <a:t>27/04/2026</a:t>
            </a:fld>
            <a:endParaRPr lang="fr-FR"/>
          </a:p>
        </p:txBody>
      </p:sp>
      <p:sp>
        <p:nvSpPr>
          <p:cNvPr id="4" name="Espace réservé de l'image des diapositives 3"/>
          <p:cNvSpPr>
            <a:spLocks noGrp="1" noRot="1" noChangeAspect="1"/>
          </p:cNvSpPr>
          <p:nvPr>
            <p:ph type="sldImg" idx="2"/>
          </p:nvPr>
        </p:nvSpPr>
        <p:spPr>
          <a:xfrm>
            <a:off x="112713" y="746125"/>
            <a:ext cx="6632575" cy="3730625"/>
          </a:xfrm>
          <a:prstGeom prst="rect">
            <a:avLst/>
          </a:prstGeom>
          <a:noFill/>
          <a:ln w="12700">
            <a:solidFill>
              <a:prstClr val="black"/>
            </a:solidFill>
          </a:ln>
        </p:spPr>
        <p:txBody>
          <a:bodyPr vert="horz" lIns="91805" tIns="45902" rIns="91805" bIns="45902" rtlCol="0" anchor="ctr"/>
          <a:lstStyle/>
          <a:p>
            <a:pPr lvl="0"/>
            <a:endParaRPr lang="fr-FR" noProof="0"/>
          </a:p>
        </p:txBody>
      </p:sp>
      <p:sp>
        <p:nvSpPr>
          <p:cNvPr id="5" name="Espace réservé des commentaires 4"/>
          <p:cNvSpPr>
            <a:spLocks noGrp="1"/>
          </p:cNvSpPr>
          <p:nvPr>
            <p:ph type="body" sz="quarter" idx="3"/>
          </p:nvPr>
        </p:nvSpPr>
        <p:spPr>
          <a:xfrm>
            <a:off x="687269" y="4726269"/>
            <a:ext cx="5485094" cy="4474921"/>
          </a:xfrm>
          <a:prstGeom prst="rect">
            <a:avLst/>
          </a:prstGeom>
        </p:spPr>
        <p:txBody>
          <a:bodyPr vert="horz" lIns="91805" tIns="45902" rIns="91805" bIns="45902"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7764"/>
            <a:ext cx="2972725" cy="497920"/>
          </a:xfrm>
          <a:prstGeom prst="rect">
            <a:avLst/>
          </a:prstGeom>
        </p:spPr>
        <p:txBody>
          <a:bodyPr vert="horz" lIns="91805" tIns="45902" rIns="91805" bIns="45902"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3643" y="9447764"/>
            <a:ext cx="2972724" cy="497920"/>
          </a:xfrm>
          <a:prstGeom prst="rect">
            <a:avLst/>
          </a:prstGeom>
        </p:spPr>
        <p:txBody>
          <a:bodyPr vert="horz" lIns="91805" tIns="45902" rIns="91805" bIns="45902" rtlCol="0" anchor="b"/>
          <a:lstStyle>
            <a:lvl1pPr algn="r" fontAlgn="auto">
              <a:spcBef>
                <a:spcPts val="0"/>
              </a:spcBef>
              <a:spcAft>
                <a:spcPts val="0"/>
              </a:spcAft>
              <a:defRPr sz="1200">
                <a:latin typeface="+mn-lt"/>
                <a:cs typeface="+mn-cs"/>
              </a:defRPr>
            </a:lvl1pPr>
          </a:lstStyle>
          <a:p>
            <a:pPr>
              <a:defRPr/>
            </a:pPr>
            <a:fld id="{E775BBDA-B654-484D-A3AA-B1E10DFDFD2D}" type="slidenum">
              <a:rPr lang="fr-FR"/>
              <a:pPr>
                <a:defRPr/>
              </a:pPr>
              <a:t>‹N°›</a:t>
            </a:fld>
            <a:endParaRPr lang="fr-FR"/>
          </a:p>
        </p:txBody>
      </p:sp>
    </p:spTree>
    <p:extLst>
      <p:ext uri="{BB962C8B-B14F-4D97-AF65-F5344CB8AC3E}">
        <p14:creationId xmlns:p14="http://schemas.microsoft.com/office/powerpoint/2010/main" val="24586118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Triangle rectangle 3"/>
          <p:cNvSpPr/>
          <p:nvPr/>
        </p:nvSpPr>
        <p:spPr>
          <a:xfrm>
            <a:off x="0" y="4664075"/>
            <a:ext cx="12201525"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grpSp>
        <p:nvGrpSpPr>
          <p:cNvPr id="5" name="Groupe 15"/>
          <p:cNvGrpSpPr>
            <a:grpSpLocks/>
          </p:cNvGrpSpPr>
          <p:nvPr/>
        </p:nvGrpSpPr>
        <p:grpSpPr bwMode="auto">
          <a:xfrm>
            <a:off x="-4763" y="4953000"/>
            <a:ext cx="12196763" cy="1911350"/>
            <a:chOff x="-3765" y="4832896"/>
            <a:chExt cx="9147765" cy="2032192"/>
          </a:xfrm>
        </p:grpSpPr>
        <p:sp>
          <p:nvSpPr>
            <p:cNvPr id="6" name="Forme libre 5"/>
            <p:cNvSpPr>
              <a:spLocks/>
            </p:cNvSpPr>
            <p:nvPr/>
          </p:nvSpPr>
          <p:spPr bwMode="auto">
            <a:xfrm>
              <a:off x="1686959" y="4832896"/>
              <a:ext cx="7457041"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mn-lt"/>
                <a:cs typeface="+mn-cs"/>
              </a:endParaRPr>
            </a:p>
          </p:txBody>
        </p:sp>
        <p:sp>
          <p:nvSpPr>
            <p:cNvPr id="7" name="Forme libre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fr-FR"/>
            </a:p>
          </p:txBody>
        </p:sp>
        <p:sp>
          <p:nvSpPr>
            <p:cNvPr id="8" name="Forme lib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10" name="Connecteur droit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re 8"/>
          <p:cNvSpPr>
            <a:spLocks noGrp="1"/>
          </p:cNvSpPr>
          <p:nvPr>
            <p:ph type="ctrTitle"/>
          </p:nvPr>
        </p:nvSpPr>
        <p:spPr>
          <a:xfrm>
            <a:off x="914400" y="1752677"/>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fr-FR"/>
              <a:t>Cliquez pour modifier le style du titre</a:t>
            </a:r>
            <a:endParaRPr lang="en-US"/>
          </a:p>
        </p:txBody>
      </p:sp>
      <p:sp>
        <p:nvSpPr>
          <p:cNvPr id="17" name="Sous-titr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fr-FR"/>
              <a:t>Cliquez pour modifier le style des sous-titres du masque</a:t>
            </a:r>
            <a:endParaRPr lang="en-US"/>
          </a:p>
        </p:txBody>
      </p:sp>
      <p:sp>
        <p:nvSpPr>
          <p:cNvPr id="11" name="Espace réservé de la date 29"/>
          <p:cNvSpPr>
            <a:spLocks noGrp="1"/>
          </p:cNvSpPr>
          <p:nvPr>
            <p:ph type="dt" sz="half" idx="10"/>
          </p:nvPr>
        </p:nvSpPr>
        <p:spPr/>
        <p:txBody>
          <a:bodyPr/>
          <a:lstStyle>
            <a:lvl1pPr>
              <a:defRPr>
                <a:solidFill>
                  <a:srgbClr val="FFFFFF"/>
                </a:solidFill>
              </a:defRPr>
            </a:lvl1pPr>
            <a:extLst/>
          </a:lstStyle>
          <a:p>
            <a:pPr>
              <a:defRPr/>
            </a:pPr>
            <a:fld id="{52C224EB-45EC-4EAE-8AEF-F78231A876F5}" type="datetimeFigureOut">
              <a:rPr lang="fr-FR"/>
              <a:pPr>
                <a:defRPr/>
              </a:pPr>
              <a:t>27/04/2026</a:t>
            </a:fld>
            <a:endParaRPr lang="fr-FR"/>
          </a:p>
        </p:txBody>
      </p:sp>
      <p:sp>
        <p:nvSpPr>
          <p:cNvPr id="12" name="Espace réservé du pied de page 18"/>
          <p:cNvSpPr>
            <a:spLocks noGrp="1"/>
          </p:cNvSpPr>
          <p:nvPr>
            <p:ph type="ftr" sz="quarter" idx="11"/>
          </p:nvPr>
        </p:nvSpPr>
        <p:spPr/>
        <p:txBody>
          <a:bodyPr/>
          <a:lstStyle>
            <a:lvl1pPr>
              <a:defRPr>
                <a:solidFill>
                  <a:srgbClr val="2DA2BF">
                    <a:tint val="20000"/>
                  </a:srgbClr>
                </a:solidFill>
              </a:defRPr>
            </a:lvl1pPr>
            <a:extLst/>
          </a:lstStyle>
          <a:p>
            <a:pPr>
              <a:defRPr/>
            </a:pPr>
            <a:endParaRPr lang="fr-FR"/>
          </a:p>
        </p:txBody>
      </p:sp>
      <p:sp>
        <p:nvSpPr>
          <p:cNvPr id="13" name="Espace réservé du numéro de diapositive 26"/>
          <p:cNvSpPr>
            <a:spLocks noGrp="1"/>
          </p:cNvSpPr>
          <p:nvPr>
            <p:ph type="sldNum" sz="quarter" idx="12"/>
          </p:nvPr>
        </p:nvSpPr>
        <p:spPr/>
        <p:txBody>
          <a:bodyPr/>
          <a:lstStyle>
            <a:lvl1pPr>
              <a:defRPr>
                <a:solidFill>
                  <a:srgbClr val="FFFFFF"/>
                </a:solidFill>
              </a:defRPr>
            </a:lvl1pPr>
          </a:lstStyle>
          <a:p>
            <a:pPr>
              <a:defRPr/>
            </a:pPr>
            <a:fld id="{7928AC02-B2C9-4BD4-A90B-DE9B5070E10F}" type="slidenum">
              <a:rPr lang="fr-FR" altLang="fr-FR"/>
              <a:pPr>
                <a:defRPr/>
              </a:pPr>
              <a:t>‹N°›</a:t>
            </a:fld>
            <a:endParaRPr lang="fr-FR" altLang="fr-FR"/>
          </a:p>
        </p:txBody>
      </p:sp>
    </p:spTree>
    <p:extLst>
      <p:ext uri="{BB962C8B-B14F-4D97-AF65-F5344CB8AC3E}">
        <p14:creationId xmlns:p14="http://schemas.microsoft.com/office/powerpoint/2010/main" val="1760700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a:xfrm>
            <a:off x="609600" y="1481333"/>
            <a:ext cx="10972800" cy="438607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extLst/>
          </a:lstStyle>
          <a:p>
            <a:pPr>
              <a:defRPr/>
            </a:pPr>
            <a:fld id="{3FF6EF93-820C-462D-AE69-6942C754CA7B}" type="datetimeFigureOut">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0D1F16F-815A-4FE2-AFAA-AE071729BE85}" type="slidenum">
              <a:rPr lang="fr-FR" altLang="fr-FR"/>
              <a:pPr>
                <a:defRPr/>
              </a:pPr>
              <a:t>‹N°›</a:t>
            </a:fld>
            <a:endParaRPr lang="fr-FR" altLang="fr-FR"/>
          </a:p>
        </p:txBody>
      </p:sp>
    </p:spTree>
    <p:extLst>
      <p:ext uri="{BB962C8B-B14F-4D97-AF65-F5344CB8AC3E}">
        <p14:creationId xmlns:p14="http://schemas.microsoft.com/office/powerpoint/2010/main" val="399348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5351" y="274712"/>
            <a:ext cx="2369960" cy="5592761"/>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609600" y="274641"/>
            <a:ext cx="8432800" cy="559276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extLst/>
          </a:lstStyle>
          <a:p>
            <a:pPr>
              <a:defRPr/>
            </a:pPr>
            <a:fld id="{7EFAC615-0375-4F2F-9278-986097676329}" type="datetimeFigureOut">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889755E-D8FC-46FF-9A9D-BD8FCE52E144}" type="slidenum">
              <a:rPr lang="fr-FR" altLang="fr-FR"/>
              <a:pPr>
                <a:defRPr/>
              </a:pPr>
              <a:t>‹N°›</a:t>
            </a:fld>
            <a:endParaRPr lang="fr-FR" altLang="fr-FR"/>
          </a:p>
        </p:txBody>
      </p:sp>
    </p:spTree>
    <p:extLst>
      <p:ext uri="{BB962C8B-B14F-4D97-AF65-F5344CB8AC3E}">
        <p14:creationId xmlns:p14="http://schemas.microsoft.com/office/powerpoint/2010/main" val="2904289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Triangle rectangle 3"/>
          <p:cNvSpPr/>
          <p:nvPr/>
        </p:nvSpPr>
        <p:spPr>
          <a:xfrm>
            <a:off x="0" y="4664075"/>
            <a:ext cx="12201525"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grpSp>
        <p:nvGrpSpPr>
          <p:cNvPr id="5" name="Groupe 15"/>
          <p:cNvGrpSpPr>
            <a:grpSpLocks/>
          </p:cNvGrpSpPr>
          <p:nvPr/>
        </p:nvGrpSpPr>
        <p:grpSpPr bwMode="auto">
          <a:xfrm>
            <a:off x="-4763" y="4953000"/>
            <a:ext cx="12196763" cy="1911350"/>
            <a:chOff x="-3765" y="4832896"/>
            <a:chExt cx="9147765" cy="2032192"/>
          </a:xfrm>
        </p:grpSpPr>
        <p:sp>
          <p:nvSpPr>
            <p:cNvPr id="6" name="Forme libre 5"/>
            <p:cNvSpPr>
              <a:spLocks/>
            </p:cNvSpPr>
            <p:nvPr/>
          </p:nvSpPr>
          <p:spPr bwMode="auto">
            <a:xfrm>
              <a:off x="1686959" y="4832896"/>
              <a:ext cx="7457041"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Lucida Sans Unicode"/>
              </a:endParaRPr>
            </a:p>
          </p:txBody>
        </p:sp>
        <p:sp>
          <p:nvSpPr>
            <p:cNvPr id="7" name="Forme libre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eaLnBrk="0" hangingPunct="0"/>
              <a:endParaRPr lang="fr-FR">
                <a:solidFill>
                  <a:prstClr val="black"/>
                </a:solidFill>
                <a:latin typeface="Calibri" pitchFamily="34" charset="0"/>
              </a:endParaRPr>
            </a:p>
          </p:txBody>
        </p:sp>
        <p:sp>
          <p:nvSpPr>
            <p:cNvPr id="8" name="Forme lib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10" name="Connecteur droit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re 8"/>
          <p:cNvSpPr>
            <a:spLocks noGrp="1"/>
          </p:cNvSpPr>
          <p:nvPr>
            <p:ph type="ctrTitle"/>
          </p:nvPr>
        </p:nvSpPr>
        <p:spPr>
          <a:xfrm>
            <a:off x="914400" y="1752786"/>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fr-FR"/>
              <a:t>Cliquez pour modifier le style du titre</a:t>
            </a:r>
            <a:endParaRPr lang="en-US"/>
          </a:p>
        </p:txBody>
      </p:sp>
      <p:sp>
        <p:nvSpPr>
          <p:cNvPr id="17" name="Sous-titr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fr-FR"/>
              <a:t>Cliquez pour modifier le style des sous-titres du masque</a:t>
            </a:r>
            <a:endParaRPr lang="en-US"/>
          </a:p>
        </p:txBody>
      </p:sp>
      <p:sp>
        <p:nvSpPr>
          <p:cNvPr id="11" name="Espace réservé de la date 29"/>
          <p:cNvSpPr>
            <a:spLocks noGrp="1"/>
          </p:cNvSpPr>
          <p:nvPr>
            <p:ph type="dt" sz="half" idx="10"/>
          </p:nvPr>
        </p:nvSpPr>
        <p:spPr/>
        <p:txBody>
          <a:bodyPr/>
          <a:lstStyle>
            <a:lvl1pPr>
              <a:defRPr>
                <a:solidFill>
                  <a:srgbClr val="FFFFFF"/>
                </a:solidFill>
              </a:defRPr>
            </a:lvl1pPr>
            <a:extLst/>
          </a:lstStyle>
          <a:p>
            <a:pPr>
              <a:defRPr/>
            </a:pPr>
            <a:fld id="{5AF3B75F-9F4F-4DF8-BCFC-CE709AB3A5FC}" type="datetimeFigureOut">
              <a:rPr lang="fr-FR"/>
              <a:pPr>
                <a:defRPr/>
              </a:pPr>
              <a:t>27/04/2026</a:t>
            </a:fld>
            <a:endParaRPr lang="fr-FR"/>
          </a:p>
        </p:txBody>
      </p:sp>
      <p:sp>
        <p:nvSpPr>
          <p:cNvPr id="12" name="Espace réservé du pied de page 18"/>
          <p:cNvSpPr>
            <a:spLocks noGrp="1"/>
          </p:cNvSpPr>
          <p:nvPr>
            <p:ph type="ftr" sz="quarter" idx="11"/>
          </p:nvPr>
        </p:nvSpPr>
        <p:spPr/>
        <p:txBody>
          <a:bodyPr/>
          <a:lstStyle>
            <a:lvl1pPr>
              <a:defRPr>
                <a:solidFill>
                  <a:srgbClr val="2DA2BF">
                    <a:tint val="20000"/>
                  </a:srgbClr>
                </a:solidFill>
              </a:defRPr>
            </a:lvl1pPr>
            <a:extLst/>
          </a:lstStyle>
          <a:p>
            <a:pPr>
              <a:defRPr/>
            </a:pPr>
            <a:endParaRPr lang="fr-FR"/>
          </a:p>
        </p:txBody>
      </p:sp>
      <p:sp>
        <p:nvSpPr>
          <p:cNvPr id="13" name="Espace réservé du numéro de diapositive 26"/>
          <p:cNvSpPr>
            <a:spLocks noGrp="1"/>
          </p:cNvSpPr>
          <p:nvPr>
            <p:ph type="sldNum" sz="quarter" idx="12"/>
          </p:nvPr>
        </p:nvSpPr>
        <p:spPr/>
        <p:txBody>
          <a:bodyPr/>
          <a:lstStyle>
            <a:lvl1pPr>
              <a:defRPr>
                <a:solidFill>
                  <a:srgbClr val="FFFFFF"/>
                </a:solidFill>
              </a:defRPr>
            </a:lvl1pPr>
            <a:extLst/>
          </a:lstStyle>
          <a:p>
            <a:pPr>
              <a:defRPr/>
            </a:pPr>
            <a:fld id="{B991A518-D86F-4DF3-9648-75D6F76D8A41}" type="slidenum">
              <a:rPr lang="fr-FR"/>
              <a:pPr>
                <a:defRPr/>
              </a:pPr>
              <a:t>‹N°›</a:t>
            </a:fld>
            <a:endParaRPr lang="fr-FR"/>
          </a:p>
        </p:txBody>
      </p:sp>
    </p:spTree>
    <p:extLst>
      <p:ext uri="{BB962C8B-B14F-4D97-AF65-F5344CB8AC3E}">
        <p14:creationId xmlns:p14="http://schemas.microsoft.com/office/powerpoint/2010/main" val="1306751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Titre 6"/>
          <p:cNvSpPr>
            <a:spLocks noGrp="1"/>
          </p:cNvSpPr>
          <p:nvPr>
            <p:ph type="title"/>
          </p:nvPr>
        </p:nvSpPr>
        <p:spPr/>
        <p:txBody>
          <a:bodyPr rtlCol="0"/>
          <a:lstStyle/>
          <a:p>
            <a:r>
              <a:rPr lang="fr-FR"/>
              <a:t>Cliquez pour modifier le style du titre</a:t>
            </a:r>
            <a:endParaRPr lang="en-US"/>
          </a:p>
        </p:txBody>
      </p:sp>
      <p:sp>
        <p:nvSpPr>
          <p:cNvPr id="4" name="Espace réservé de la date 3"/>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extLst/>
          </a:lstStyle>
          <a:p>
            <a:pPr>
              <a:defRPr/>
            </a:pPr>
            <a:fld id="{07BE622E-E335-4CD6-BF57-4980F3DF299D}" type="slidenum">
              <a:rPr lang="fr-FR"/>
              <a:pPr>
                <a:defRPr/>
              </a:pPr>
              <a:t>‹N°›</a:t>
            </a:fld>
            <a:endParaRPr lang="fr-FR"/>
          </a:p>
        </p:txBody>
      </p:sp>
    </p:spTree>
    <p:extLst>
      <p:ext uri="{BB962C8B-B14F-4D97-AF65-F5344CB8AC3E}">
        <p14:creationId xmlns:p14="http://schemas.microsoft.com/office/powerpoint/2010/main" val="1879060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Chevron 3"/>
          <p:cNvSpPr/>
          <p:nvPr/>
        </p:nvSpPr>
        <p:spPr>
          <a:xfrm>
            <a:off x="4848225" y="3005138"/>
            <a:ext cx="244475"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5" name="Chevron 4"/>
          <p:cNvSpPr/>
          <p:nvPr/>
        </p:nvSpPr>
        <p:spPr>
          <a:xfrm>
            <a:off x="4600575" y="3005138"/>
            <a:ext cx="24288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2" name="Titre 1"/>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fr-FR"/>
              <a:t>Cliquez pour modifier le style du titre</a:t>
            </a:r>
            <a:endParaRPr lang="en-US"/>
          </a:p>
        </p:txBody>
      </p:sp>
      <p:sp>
        <p:nvSpPr>
          <p:cNvPr id="3" name="Espace réservé du texte 2"/>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fr-FR"/>
              <a:t>Cliquez pour modifier les styles du texte du masque</a:t>
            </a:r>
          </a:p>
        </p:txBody>
      </p:sp>
      <p:sp>
        <p:nvSpPr>
          <p:cNvPr id="6" name="Espace réservé de la date 3"/>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7" name="Espace réservé du pied de page 4"/>
          <p:cNvSpPr>
            <a:spLocks noGrp="1"/>
          </p:cNvSpPr>
          <p:nvPr>
            <p:ph type="ftr" sz="quarter" idx="11"/>
          </p:nvPr>
        </p:nvSpPr>
        <p:spPr/>
        <p:txBody>
          <a:bodyPr/>
          <a:lstStyle>
            <a:lvl1pPr>
              <a:defRPr/>
            </a:lvl1pPr>
            <a:extLst/>
          </a:lstStyle>
          <a:p>
            <a:pPr>
              <a:defRPr/>
            </a:pPr>
            <a:endParaRPr lang="fr-FR"/>
          </a:p>
        </p:txBody>
      </p:sp>
      <p:sp>
        <p:nvSpPr>
          <p:cNvPr id="8" name="Espace réservé du numéro de diapositive 5"/>
          <p:cNvSpPr>
            <a:spLocks noGrp="1"/>
          </p:cNvSpPr>
          <p:nvPr>
            <p:ph type="sldNum" sz="quarter" idx="12"/>
          </p:nvPr>
        </p:nvSpPr>
        <p:spPr/>
        <p:txBody>
          <a:bodyPr/>
          <a:lstStyle>
            <a:lvl1pPr>
              <a:defRPr/>
            </a:lvl1pPr>
            <a:extLst/>
          </a:lstStyle>
          <a:p>
            <a:pPr>
              <a:defRPr/>
            </a:pPr>
            <a:fld id="{43B88B97-2239-4F18-B178-CE704A8E23C1}" type="slidenum">
              <a:rPr lang="fr-FR"/>
              <a:pPr>
                <a:defRPr/>
              </a:pPr>
              <a:t>‹N°›</a:t>
            </a:fld>
            <a:endParaRPr lang="fr-FR"/>
          </a:p>
        </p:txBody>
      </p:sp>
    </p:spTree>
    <p:extLst>
      <p:ext uri="{BB962C8B-B14F-4D97-AF65-F5344CB8AC3E}">
        <p14:creationId xmlns:p14="http://schemas.microsoft.com/office/powerpoint/2010/main" val="2878020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600" y="1481336"/>
            <a:ext cx="5384800" cy="4525963"/>
          </a:xfrm>
        </p:spPr>
        <p:txBody>
          <a:bodyPr/>
          <a:lstStyle>
            <a:lvl1pPr>
              <a:defRPr sz="2800"/>
            </a:lvl1pPr>
            <a:lvl2pPr>
              <a:defRPr sz="2400"/>
            </a:lvl2pPr>
            <a:lvl3pPr>
              <a:defRPr sz="2000"/>
            </a:lvl3pPr>
            <a:lvl4pPr>
              <a:defRPr sz="1800"/>
            </a:lvl4pPr>
            <a:lvl5pPr>
              <a:defRPr sz="18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half" idx="2"/>
          </p:nvPr>
        </p:nvSpPr>
        <p:spPr>
          <a:xfrm>
            <a:off x="6197600" y="1481336"/>
            <a:ext cx="5384800" cy="4525963"/>
          </a:xfrm>
        </p:spPr>
        <p:txBody>
          <a:bodyPr/>
          <a:lstStyle>
            <a:lvl1pPr>
              <a:defRPr sz="2800"/>
            </a:lvl1pPr>
            <a:lvl2pPr>
              <a:defRPr sz="2400"/>
            </a:lvl2pPr>
            <a:lvl3pPr>
              <a:defRPr sz="2000"/>
            </a:lvl3pPr>
            <a:lvl4pPr>
              <a:defRPr sz="1800"/>
            </a:lvl4pPr>
            <a:lvl5pPr>
              <a:defRPr sz="18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Titre 7"/>
          <p:cNvSpPr>
            <a:spLocks noGrp="1"/>
          </p:cNvSpPr>
          <p:nvPr>
            <p:ph type="title"/>
          </p:nvPr>
        </p:nvSpPr>
        <p:spPr/>
        <p:txBody>
          <a:bodyPr rtlCol="0"/>
          <a:lstStyle/>
          <a:p>
            <a:r>
              <a:rPr lang="fr-FR"/>
              <a:t>Cliquez pour modifier le style du titre</a:t>
            </a:r>
            <a:endParaRPr lang="en-US"/>
          </a:p>
        </p:txBody>
      </p:sp>
      <p:sp>
        <p:nvSpPr>
          <p:cNvPr id="5" name="Espace réservé de la date 4"/>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6" name="Espace réservé du pied de page 5"/>
          <p:cNvSpPr>
            <a:spLocks noGrp="1"/>
          </p:cNvSpPr>
          <p:nvPr>
            <p:ph type="ftr" sz="quarter" idx="11"/>
          </p:nvPr>
        </p:nvSpPr>
        <p:spPr/>
        <p:txBody>
          <a:bodyPr/>
          <a:lstStyle>
            <a:lvl1pPr>
              <a:defRPr/>
            </a:lvl1pPr>
            <a:extLst/>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extLst/>
          </a:lstStyle>
          <a:p>
            <a:pPr>
              <a:defRPr/>
            </a:pPr>
            <a:fld id="{52D61553-30A4-4100-9352-7AD5AADD8697}" type="slidenum">
              <a:rPr lang="fr-FR"/>
              <a:pPr>
                <a:defRPr/>
              </a:pPr>
              <a:t>‹N°›</a:t>
            </a:fld>
            <a:endParaRPr lang="fr-FR"/>
          </a:p>
        </p:txBody>
      </p:sp>
    </p:spTree>
    <p:extLst>
      <p:ext uri="{BB962C8B-B14F-4D97-AF65-F5344CB8AC3E}">
        <p14:creationId xmlns:p14="http://schemas.microsoft.com/office/powerpoint/2010/main" val="1172252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972800" cy="1143000"/>
          </a:xfrm>
        </p:spPr>
        <p:txBody>
          <a:bodyPr/>
          <a:lstStyle>
            <a:lvl1pPr>
              <a:defRPr/>
            </a:lvl1pPr>
            <a:extLst/>
          </a:lstStyle>
          <a:p>
            <a:r>
              <a:rPr lang="fr-FR"/>
              <a:t>Cliquez pour modifier le style du titre</a:t>
            </a:r>
            <a:endParaRPr lang="en-US"/>
          </a:p>
        </p:txBody>
      </p:sp>
      <p:sp>
        <p:nvSpPr>
          <p:cNvPr id="3" name="Espace réservé du texte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a:t>Cliquez pour modifier les styles du texte du masque</a:t>
            </a:r>
          </a:p>
        </p:txBody>
      </p:sp>
      <p:sp>
        <p:nvSpPr>
          <p:cNvPr id="4" name="Espace réservé du texte 3"/>
          <p:cNvSpPr>
            <a:spLocks noGrp="1"/>
          </p:cNvSpPr>
          <p:nvPr>
            <p:ph type="body" sz="half" idx="3"/>
          </p:nvPr>
        </p:nvSpPr>
        <p:spPr>
          <a:xfrm>
            <a:off x="6193505"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a:t>Cliquez pour modifier les styles du texte du masque</a:t>
            </a:r>
          </a:p>
        </p:txBody>
      </p:sp>
      <p:sp>
        <p:nvSpPr>
          <p:cNvPr id="5" name="Espace réservé du contenu 4"/>
          <p:cNvSpPr>
            <a:spLocks noGrp="1"/>
          </p:cNvSpPr>
          <p:nvPr>
            <p:ph sz="quarter" idx="2"/>
          </p:nvPr>
        </p:nvSpPr>
        <p:spPr>
          <a:xfrm>
            <a:off x="609600" y="1444478"/>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contenu 5"/>
          <p:cNvSpPr>
            <a:spLocks noGrp="1"/>
          </p:cNvSpPr>
          <p:nvPr>
            <p:ph sz="quarter" idx="4"/>
          </p:nvPr>
        </p:nvSpPr>
        <p:spPr>
          <a:xfrm>
            <a:off x="6193504" y="1444478"/>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8" name="Espace réservé du pied de page 7"/>
          <p:cNvSpPr>
            <a:spLocks noGrp="1"/>
          </p:cNvSpPr>
          <p:nvPr>
            <p:ph type="ftr" sz="quarter" idx="11"/>
          </p:nvPr>
        </p:nvSpPr>
        <p:spPr/>
        <p:txBody>
          <a:bodyPr/>
          <a:lstStyle>
            <a:lvl1pPr>
              <a:defRPr/>
            </a:lvl1pPr>
            <a:extLst/>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extLst/>
          </a:lstStyle>
          <a:p>
            <a:pPr>
              <a:defRPr/>
            </a:pPr>
            <a:fld id="{17102C60-1198-4104-A2E4-7E6246EB83B5}" type="slidenum">
              <a:rPr lang="fr-FR"/>
              <a:pPr>
                <a:defRPr/>
              </a:pPr>
              <a:t>‹N°›</a:t>
            </a:fld>
            <a:endParaRPr lang="fr-FR"/>
          </a:p>
        </p:txBody>
      </p:sp>
    </p:spTree>
    <p:extLst>
      <p:ext uri="{BB962C8B-B14F-4D97-AF65-F5344CB8AC3E}">
        <p14:creationId xmlns:p14="http://schemas.microsoft.com/office/powerpoint/2010/main" val="1811026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6" name="Titre 5"/>
          <p:cNvSpPr>
            <a:spLocks noGrp="1"/>
          </p:cNvSpPr>
          <p:nvPr>
            <p:ph type="title"/>
          </p:nvPr>
        </p:nvSpPr>
        <p:spPr/>
        <p:txBody>
          <a:bodyPr rtlCol="0"/>
          <a:lstStyle/>
          <a:p>
            <a:r>
              <a:rPr lang="fr-FR"/>
              <a:t>Cliquez pour modifier le style du titre</a:t>
            </a:r>
            <a:endParaRPr lang="en-US"/>
          </a:p>
        </p:txBody>
      </p:sp>
      <p:sp>
        <p:nvSpPr>
          <p:cNvPr id="3" name="Espace réservé de la date 2"/>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4" name="Espace réservé du pied de page 3"/>
          <p:cNvSpPr>
            <a:spLocks noGrp="1"/>
          </p:cNvSpPr>
          <p:nvPr>
            <p:ph type="ftr" sz="quarter" idx="11"/>
          </p:nvPr>
        </p:nvSpPr>
        <p:spPr/>
        <p:txBody>
          <a:bodyPr/>
          <a:lstStyle>
            <a:lvl1pPr>
              <a:defRPr/>
            </a:lvl1pPr>
            <a:extLst/>
          </a:lstStyle>
          <a:p>
            <a:pPr>
              <a:defRPr/>
            </a:pPr>
            <a:endParaRPr lang="fr-FR"/>
          </a:p>
        </p:txBody>
      </p:sp>
      <p:sp>
        <p:nvSpPr>
          <p:cNvPr id="5" name="Espace réservé du numéro de diapositive 4"/>
          <p:cNvSpPr>
            <a:spLocks noGrp="1"/>
          </p:cNvSpPr>
          <p:nvPr>
            <p:ph type="sldNum" sz="quarter" idx="12"/>
          </p:nvPr>
        </p:nvSpPr>
        <p:spPr/>
        <p:txBody>
          <a:bodyPr/>
          <a:lstStyle>
            <a:lvl1pPr>
              <a:defRPr/>
            </a:lvl1pPr>
            <a:extLst/>
          </a:lstStyle>
          <a:p>
            <a:pPr>
              <a:defRPr/>
            </a:pPr>
            <a:fld id="{D707872D-4218-468B-A67C-A3B80122DF01}" type="slidenum">
              <a:rPr lang="fr-FR"/>
              <a:pPr>
                <a:defRPr/>
              </a:pPr>
              <a:t>‹N°›</a:t>
            </a:fld>
            <a:endParaRPr lang="fr-FR"/>
          </a:p>
        </p:txBody>
      </p:sp>
    </p:spTree>
    <p:extLst>
      <p:ext uri="{BB962C8B-B14F-4D97-AF65-F5344CB8AC3E}">
        <p14:creationId xmlns:p14="http://schemas.microsoft.com/office/powerpoint/2010/main" val="2337407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3" name="Espace réservé du pied de page 2"/>
          <p:cNvSpPr>
            <a:spLocks noGrp="1"/>
          </p:cNvSpPr>
          <p:nvPr>
            <p:ph type="ftr" sz="quarter" idx="11"/>
          </p:nvPr>
        </p:nvSpPr>
        <p:spPr/>
        <p:txBody>
          <a:bodyPr/>
          <a:lstStyle>
            <a:lvl1pPr>
              <a:defRPr/>
            </a:lvl1pPr>
            <a:extLst/>
          </a:lstStyle>
          <a:p>
            <a:pPr>
              <a:defRPr/>
            </a:pPr>
            <a:endParaRPr lang="fr-FR"/>
          </a:p>
        </p:txBody>
      </p:sp>
      <p:sp>
        <p:nvSpPr>
          <p:cNvPr id="4" name="Espace réservé du numéro de diapositive 3"/>
          <p:cNvSpPr>
            <a:spLocks noGrp="1"/>
          </p:cNvSpPr>
          <p:nvPr>
            <p:ph type="sldNum" sz="quarter" idx="12"/>
          </p:nvPr>
        </p:nvSpPr>
        <p:spPr/>
        <p:txBody>
          <a:bodyPr/>
          <a:lstStyle>
            <a:lvl1pPr>
              <a:defRPr/>
            </a:lvl1pPr>
            <a:extLst/>
          </a:lstStyle>
          <a:p>
            <a:pPr>
              <a:defRPr/>
            </a:pPr>
            <a:fld id="{D5656B80-2147-47DE-B548-E34E6B985CF2}" type="slidenum">
              <a:rPr lang="fr-FR"/>
              <a:pPr>
                <a:defRPr/>
              </a:pPr>
              <a:t>‹N°›</a:t>
            </a:fld>
            <a:endParaRPr lang="fr-FR"/>
          </a:p>
        </p:txBody>
      </p:sp>
    </p:spTree>
    <p:extLst>
      <p:ext uri="{BB962C8B-B14F-4D97-AF65-F5344CB8AC3E}">
        <p14:creationId xmlns:p14="http://schemas.microsoft.com/office/powerpoint/2010/main" val="22859897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fr-FR"/>
              <a:t>Cliquez pour modifier le style du titre</a:t>
            </a:r>
            <a:endParaRPr lang="en-US"/>
          </a:p>
        </p:txBody>
      </p:sp>
      <p:sp>
        <p:nvSpPr>
          <p:cNvPr id="3" name="Espace réservé du texte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fr-FR"/>
              <a:t>Cliquez pour modifier les styles du texte du masque</a:t>
            </a:r>
          </a:p>
        </p:txBody>
      </p:sp>
      <p:sp>
        <p:nvSpPr>
          <p:cNvPr id="4" name="Espace réservé du contenu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6" name="Espace réservé du pied de page 5"/>
          <p:cNvSpPr>
            <a:spLocks noGrp="1"/>
          </p:cNvSpPr>
          <p:nvPr>
            <p:ph type="ftr" sz="quarter" idx="11"/>
          </p:nvPr>
        </p:nvSpPr>
        <p:spPr/>
        <p:txBody>
          <a:bodyPr/>
          <a:lstStyle>
            <a:lvl1pPr>
              <a:defRPr/>
            </a:lvl1pPr>
            <a:extLst/>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extLst/>
          </a:lstStyle>
          <a:p>
            <a:pPr>
              <a:defRPr/>
            </a:pPr>
            <a:fld id="{8564320F-B22D-4C42-A8A6-EFB20AF93CED}" type="slidenum">
              <a:rPr lang="fr-FR"/>
              <a:pPr>
                <a:defRPr/>
              </a:pPr>
              <a:t>‹N°›</a:t>
            </a:fld>
            <a:endParaRPr lang="fr-FR"/>
          </a:p>
        </p:txBody>
      </p:sp>
    </p:spTree>
    <p:extLst>
      <p:ext uri="{BB962C8B-B14F-4D97-AF65-F5344CB8AC3E}">
        <p14:creationId xmlns:p14="http://schemas.microsoft.com/office/powerpoint/2010/main" val="42637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Titre 6"/>
          <p:cNvSpPr>
            <a:spLocks noGrp="1"/>
          </p:cNvSpPr>
          <p:nvPr>
            <p:ph type="title"/>
          </p:nvPr>
        </p:nvSpPr>
        <p:spPr/>
        <p:txBody>
          <a:bodyPr rtlCol="0"/>
          <a:lstStyle/>
          <a:p>
            <a:r>
              <a:rPr lang="fr-FR"/>
              <a:t>Cliquez pour modifier le style du titre</a:t>
            </a:r>
            <a:endParaRPr lang="en-US"/>
          </a:p>
        </p:txBody>
      </p:sp>
      <p:sp>
        <p:nvSpPr>
          <p:cNvPr id="4" name="Espace réservé de la date 3"/>
          <p:cNvSpPr>
            <a:spLocks noGrp="1"/>
          </p:cNvSpPr>
          <p:nvPr>
            <p:ph type="dt" sz="half" idx="10"/>
          </p:nvPr>
        </p:nvSpPr>
        <p:spPr/>
        <p:txBody>
          <a:bodyPr/>
          <a:lstStyle>
            <a:lvl1pPr>
              <a:defRPr/>
            </a:lvl1pPr>
            <a:extLst/>
          </a:lstStyle>
          <a:p>
            <a:pPr>
              <a:defRPr/>
            </a:pPr>
            <a:fld id="{872F9D9A-E7C8-4014-9A83-DA487155C3F3}" type="datetimeFigureOut">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B6A573E-A9A8-4166-8AC0-E1C6ECCB6FD8}" type="slidenum">
              <a:rPr lang="fr-FR" altLang="fr-FR"/>
              <a:pPr>
                <a:defRPr/>
              </a:pPr>
              <a:t>‹N°›</a:t>
            </a:fld>
            <a:endParaRPr lang="fr-FR" altLang="fr-FR"/>
          </a:p>
        </p:txBody>
      </p:sp>
    </p:spTree>
    <p:extLst>
      <p:ext uri="{BB962C8B-B14F-4D97-AF65-F5344CB8AC3E}">
        <p14:creationId xmlns:p14="http://schemas.microsoft.com/office/powerpoint/2010/main" val="4079563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Forme libre 4"/>
          <p:cNvSpPr>
            <a:spLocks/>
          </p:cNvSpPr>
          <p:nvPr/>
        </p:nvSpPr>
        <p:spPr bwMode="auto">
          <a:xfrm>
            <a:off x="955675" y="5002219"/>
            <a:ext cx="5068888"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Lucida Sans Unicode"/>
            </a:endParaRPr>
          </a:p>
        </p:txBody>
      </p:sp>
      <p:sp>
        <p:nvSpPr>
          <p:cNvPr id="6" name="Forme libre 15"/>
          <p:cNvSpPr>
            <a:spLocks/>
          </p:cNvSpPr>
          <p:nvPr/>
        </p:nvSpPr>
        <p:spPr bwMode="auto">
          <a:xfrm>
            <a:off x="-71439" y="5784850"/>
            <a:ext cx="5068888"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eaLnBrk="0" hangingPunct="0"/>
            <a:endParaRPr lang="fr-FR">
              <a:solidFill>
                <a:prstClr val="black"/>
              </a:solidFill>
              <a:latin typeface="Calibri" pitchFamily="34" charset="0"/>
            </a:endParaRPr>
          </a:p>
        </p:txBody>
      </p:sp>
      <p:sp>
        <p:nvSpPr>
          <p:cNvPr id="7" name="Triangle rectangle 6"/>
          <p:cNvSpPr>
            <a:spLocks/>
          </p:cNvSpPr>
          <p:nvPr/>
        </p:nvSpPr>
        <p:spPr bwMode="auto">
          <a:xfrm>
            <a:off x="-8055"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8" name="Connecteur droit 7"/>
          <p:cNvCxnSpPr/>
          <p:nvPr/>
        </p:nvCxnSpPr>
        <p:spPr>
          <a:xfrm>
            <a:off x="-12304" y="5787943"/>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11552241" y="4987925"/>
            <a:ext cx="244475"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10" name="Chevron 9"/>
          <p:cNvSpPr/>
          <p:nvPr/>
        </p:nvSpPr>
        <p:spPr>
          <a:xfrm>
            <a:off x="11303001" y="4987925"/>
            <a:ext cx="244475"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4" name="Espace réservé du texte 3"/>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fr-FR"/>
              <a:t>Cliquez pour modifier les styles du texte du masque</a:t>
            </a:r>
          </a:p>
        </p:txBody>
      </p:sp>
      <p:sp>
        <p:nvSpPr>
          <p:cNvPr id="3" name="Espace réservé pour une image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fr-FR" noProof="0"/>
              <a:t>Cliquez sur l'icône pour ajouter une image</a:t>
            </a:r>
            <a:endParaRPr lang="en-US" noProof="0" dirty="0"/>
          </a:p>
        </p:txBody>
      </p:sp>
      <p:sp>
        <p:nvSpPr>
          <p:cNvPr id="2" name="Titre 1"/>
          <p:cNvSpPr>
            <a:spLocks noGrp="1"/>
          </p:cNvSpPr>
          <p:nvPr>
            <p:ph type="title"/>
          </p:nvPr>
        </p:nvSpPr>
        <p:spPr>
          <a:xfrm>
            <a:off x="304801"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fr-FR"/>
              <a:t>Cliquez pour modifier le style du titre</a:t>
            </a:r>
            <a:endParaRPr lang="en-US"/>
          </a:p>
        </p:txBody>
      </p:sp>
      <p:sp>
        <p:nvSpPr>
          <p:cNvPr id="11" name="Espace réservé de la date 4"/>
          <p:cNvSpPr>
            <a:spLocks noGrp="1"/>
          </p:cNvSpPr>
          <p:nvPr>
            <p:ph type="dt" sz="half" idx="10"/>
          </p:nvPr>
        </p:nvSpPr>
        <p:spPr/>
        <p:txBody>
          <a:bodyPr/>
          <a:lstStyle>
            <a:lvl1pPr>
              <a:defRPr>
                <a:solidFill>
                  <a:prstClr val="black"/>
                </a:solidFill>
              </a:defRPr>
            </a:lvl1pPr>
            <a:extLst/>
          </a:lstStyle>
          <a:p>
            <a:pPr>
              <a:defRPr/>
            </a:pPr>
            <a:fld id="{5AF3B75F-9F4F-4DF8-BCFC-CE709AB3A5FC}" type="datetimeFigureOut">
              <a:rPr lang="fr-FR"/>
              <a:pPr>
                <a:defRPr/>
              </a:pPr>
              <a:t>27/04/2026</a:t>
            </a:fld>
            <a:endParaRPr lang="fr-FR"/>
          </a:p>
        </p:txBody>
      </p:sp>
      <p:sp>
        <p:nvSpPr>
          <p:cNvPr id="12" name="Espace réservé du pied de page 5"/>
          <p:cNvSpPr>
            <a:spLocks noGrp="1"/>
          </p:cNvSpPr>
          <p:nvPr>
            <p:ph type="ftr" sz="quarter" idx="11"/>
          </p:nvPr>
        </p:nvSpPr>
        <p:spPr/>
        <p:txBody>
          <a:bodyPr/>
          <a:lstStyle>
            <a:lvl1pPr>
              <a:defRPr>
                <a:solidFill>
                  <a:prstClr val="black"/>
                </a:solidFill>
              </a:defRPr>
            </a:lvl1pPr>
            <a:extLst/>
          </a:lstStyle>
          <a:p>
            <a:pPr>
              <a:defRPr/>
            </a:pPr>
            <a:endParaRPr lang="fr-FR"/>
          </a:p>
        </p:txBody>
      </p:sp>
      <p:sp>
        <p:nvSpPr>
          <p:cNvPr id="13" name="Espace réservé du numéro de diapositive 6"/>
          <p:cNvSpPr>
            <a:spLocks noGrp="1"/>
          </p:cNvSpPr>
          <p:nvPr>
            <p:ph type="sldNum" sz="quarter" idx="12"/>
          </p:nvPr>
        </p:nvSpPr>
        <p:spPr/>
        <p:txBody>
          <a:bodyPr/>
          <a:lstStyle>
            <a:lvl1pPr>
              <a:defRPr>
                <a:solidFill>
                  <a:prstClr val="black"/>
                </a:solidFill>
              </a:defRPr>
            </a:lvl1pPr>
            <a:extLst/>
          </a:lstStyle>
          <a:p>
            <a:pPr>
              <a:defRPr/>
            </a:pPr>
            <a:fld id="{3672C832-ED8E-4AA0-BC33-CAC5F5F7BDBD}" type="slidenum">
              <a:rPr lang="fr-FR"/>
              <a:pPr>
                <a:defRPr/>
              </a:pPr>
              <a:t>‹N°›</a:t>
            </a:fld>
            <a:endParaRPr lang="fr-FR"/>
          </a:p>
        </p:txBody>
      </p:sp>
    </p:spTree>
    <p:extLst>
      <p:ext uri="{BB962C8B-B14F-4D97-AF65-F5344CB8AC3E}">
        <p14:creationId xmlns:p14="http://schemas.microsoft.com/office/powerpoint/2010/main" val="30808683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a:xfrm>
            <a:off x="609600" y="1481333"/>
            <a:ext cx="10972800" cy="438607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extLst/>
          </a:lstStyle>
          <a:p>
            <a:pPr>
              <a:defRPr/>
            </a:pPr>
            <a:fld id="{75EA8774-AAFE-45D4-A232-F5694767CD4E}" type="slidenum">
              <a:rPr lang="fr-FR"/>
              <a:pPr>
                <a:defRPr/>
              </a:pPr>
              <a:t>‹N°›</a:t>
            </a:fld>
            <a:endParaRPr lang="fr-FR"/>
          </a:p>
        </p:txBody>
      </p:sp>
    </p:spTree>
    <p:extLst>
      <p:ext uri="{BB962C8B-B14F-4D97-AF65-F5344CB8AC3E}">
        <p14:creationId xmlns:p14="http://schemas.microsoft.com/office/powerpoint/2010/main" val="373989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5351" y="274824"/>
            <a:ext cx="2369960" cy="5592761"/>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609600" y="274641"/>
            <a:ext cx="8432800" cy="559276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extLst/>
          </a:lstStyle>
          <a:p>
            <a:pPr>
              <a:defRPr/>
            </a:pPr>
            <a:fld id="{5AF3B75F-9F4F-4DF8-BCFC-CE709AB3A5FC}" type="datetimeFigureOut">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extLst/>
          </a:lstStyle>
          <a:p>
            <a:pPr>
              <a:defRPr/>
            </a:pPr>
            <a:fld id="{4BD63E1C-432A-49EF-9456-9CE703485F44}" type="slidenum">
              <a:rPr lang="fr-FR"/>
              <a:pPr>
                <a:defRPr/>
              </a:pPr>
              <a:t>‹N°›</a:t>
            </a:fld>
            <a:endParaRPr lang="fr-FR"/>
          </a:p>
        </p:txBody>
      </p:sp>
    </p:spTree>
    <p:extLst>
      <p:ext uri="{BB962C8B-B14F-4D97-AF65-F5344CB8AC3E}">
        <p14:creationId xmlns:p14="http://schemas.microsoft.com/office/powerpoint/2010/main" val="2574658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Chevron 3"/>
          <p:cNvSpPr/>
          <p:nvPr/>
        </p:nvSpPr>
        <p:spPr>
          <a:xfrm>
            <a:off x="4848225" y="3005138"/>
            <a:ext cx="244475"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5" name="Chevron 4"/>
          <p:cNvSpPr/>
          <p:nvPr/>
        </p:nvSpPr>
        <p:spPr>
          <a:xfrm>
            <a:off x="4600575" y="3005138"/>
            <a:ext cx="24288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2" name="Titre 1"/>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fr-FR"/>
              <a:t>Cliquez pour modifier le style du titre</a:t>
            </a:r>
            <a:endParaRPr lang="en-US"/>
          </a:p>
        </p:txBody>
      </p:sp>
      <p:sp>
        <p:nvSpPr>
          <p:cNvPr id="3" name="Espace réservé du texte 2"/>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fr-FR"/>
              <a:t>Cliquez pour modifier les styles du texte du masque</a:t>
            </a:r>
          </a:p>
        </p:txBody>
      </p:sp>
      <p:sp>
        <p:nvSpPr>
          <p:cNvPr id="6" name="Espace réservé de la date 3"/>
          <p:cNvSpPr>
            <a:spLocks noGrp="1"/>
          </p:cNvSpPr>
          <p:nvPr>
            <p:ph type="dt" sz="half" idx="10"/>
          </p:nvPr>
        </p:nvSpPr>
        <p:spPr/>
        <p:txBody>
          <a:bodyPr/>
          <a:lstStyle>
            <a:lvl1pPr>
              <a:defRPr/>
            </a:lvl1pPr>
            <a:extLst/>
          </a:lstStyle>
          <a:p>
            <a:pPr>
              <a:defRPr/>
            </a:pPr>
            <a:fld id="{070CBF8B-F6D7-413A-BA02-CCDE1BDD25EC}" type="datetimeFigureOut">
              <a:rPr lang="fr-FR"/>
              <a:pPr>
                <a:defRPr/>
              </a:pPr>
              <a:t>27/04/2026</a:t>
            </a:fld>
            <a:endParaRPr lang="fr-FR"/>
          </a:p>
        </p:txBody>
      </p:sp>
      <p:sp>
        <p:nvSpPr>
          <p:cNvPr id="7" name="Espace réservé du pied de page 4"/>
          <p:cNvSpPr>
            <a:spLocks noGrp="1"/>
          </p:cNvSpPr>
          <p:nvPr>
            <p:ph type="ftr" sz="quarter" idx="11"/>
          </p:nvPr>
        </p:nvSpPr>
        <p:spPr/>
        <p:txBody>
          <a:bodyPr/>
          <a:lstStyle>
            <a:lvl1pPr>
              <a:defRPr/>
            </a:lvl1pPr>
            <a:extLst/>
          </a:lstStyle>
          <a:p>
            <a:pPr>
              <a:defRPr/>
            </a:pPr>
            <a:endParaRPr lang="fr-FR"/>
          </a:p>
        </p:txBody>
      </p:sp>
      <p:sp>
        <p:nvSpPr>
          <p:cNvPr id="8" name="Espace réservé du numéro de diapositive 5"/>
          <p:cNvSpPr>
            <a:spLocks noGrp="1"/>
          </p:cNvSpPr>
          <p:nvPr>
            <p:ph type="sldNum" sz="quarter" idx="12"/>
          </p:nvPr>
        </p:nvSpPr>
        <p:spPr/>
        <p:txBody>
          <a:bodyPr/>
          <a:lstStyle>
            <a:lvl1pPr>
              <a:defRPr/>
            </a:lvl1pPr>
          </a:lstStyle>
          <a:p>
            <a:pPr>
              <a:defRPr/>
            </a:pPr>
            <a:fld id="{282D0FF5-48A6-431D-8DDD-EEA037F0A6A6}" type="slidenum">
              <a:rPr lang="fr-FR" altLang="fr-FR"/>
              <a:pPr>
                <a:defRPr/>
              </a:pPr>
              <a:t>‹N°›</a:t>
            </a:fld>
            <a:endParaRPr lang="fr-FR" altLang="fr-FR"/>
          </a:p>
        </p:txBody>
      </p:sp>
    </p:spTree>
    <p:extLst>
      <p:ext uri="{BB962C8B-B14F-4D97-AF65-F5344CB8AC3E}">
        <p14:creationId xmlns:p14="http://schemas.microsoft.com/office/powerpoint/2010/main" val="3549017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600" y="1481336"/>
            <a:ext cx="5384800" cy="4525963"/>
          </a:xfrm>
        </p:spPr>
        <p:txBody>
          <a:bodyPr/>
          <a:lstStyle>
            <a:lvl1pPr>
              <a:defRPr sz="2800"/>
            </a:lvl1pPr>
            <a:lvl2pPr>
              <a:defRPr sz="2400"/>
            </a:lvl2pPr>
            <a:lvl3pPr>
              <a:defRPr sz="2000"/>
            </a:lvl3pPr>
            <a:lvl4pPr>
              <a:defRPr sz="1800"/>
            </a:lvl4pPr>
            <a:lvl5pPr>
              <a:defRPr sz="18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half" idx="2"/>
          </p:nvPr>
        </p:nvSpPr>
        <p:spPr>
          <a:xfrm>
            <a:off x="6197600" y="1481336"/>
            <a:ext cx="5384800" cy="4525963"/>
          </a:xfrm>
        </p:spPr>
        <p:txBody>
          <a:bodyPr/>
          <a:lstStyle>
            <a:lvl1pPr>
              <a:defRPr sz="2800"/>
            </a:lvl1pPr>
            <a:lvl2pPr>
              <a:defRPr sz="2400"/>
            </a:lvl2pPr>
            <a:lvl3pPr>
              <a:defRPr sz="2000"/>
            </a:lvl3pPr>
            <a:lvl4pPr>
              <a:defRPr sz="1800"/>
            </a:lvl4pPr>
            <a:lvl5pPr>
              <a:defRPr sz="18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Titre 7"/>
          <p:cNvSpPr>
            <a:spLocks noGrp="1"/>
          </p:cNvSpPr>
          <p:nvPr>
            <p:ph type="title"/>
          </p:nvPr>
        </p:nvSpPr>
        <p:spPr/>
        <p:txBody>
          <a:bodyPr rtlCol="0"/>
          <a:lstStyle/>
          <a:p>
            <a:r>
              <a:rPr lang="fr-FR"/>
              <a:t>Cliquez pour modifier le style du titre</a:t>
            </a:r>
            <a:endParaRPr lang="en-US"/>
          </a:p>
        </p:txBody>
      </p:sp>
      <p:sp>
        <p:nvSpPr>
          <p:cNvPr id="5" name="Espace réservé de la date 4"/>
          <p:cNvSpPr>
            <a:spLocks noGrp="1"/>
          </p:cNvSpPr>
          <p:nvPr>
            <p:ph type="dt" sz="half" idx="10"/>
          </p:nvPr>
        </p:nvSpPr>
        <p:spPr/>
        <p:txBody>
          <a:bodyPr/>
          <a:lstStyle>
            <a:lvl1pPr>
              <a:defRPr/>
            </a:lvl1pPr>
            <a:extLst/>
          </a:lstStyle>
          <a:p>
            <a:pPr>
              <a:defRPr/>
            </a:pPr>
            <a:fld id="{502A9FF0-3863-4BA8-9486-BD2311E3A3CA}" type="datetimeFigureOut">
              <a:rPr lang="fr-FR"/>
              <a:pPr>
                <a:defRPr/>
              </a:pPr>
              <a:t>27/04/2026</a:t>
            </a:fld>
            <a:endParaRPr lang="fr-FR"/>
          </a:p>
        </p:txBody>
      </p:sp>
      <p:sp>
        <p:nvSpPr>
          <p:cNvPr id="6" name="Espace réservé du pied de page 5"/>
          <p:cNvSpPr>
            <a:spLocks noGrp="1"/>
          </p:cNvSpPr>
          <p:nvPr>
            <p:ph type="ftr" sz="quarter" idx="11"/>
          </p:nvPr>
        </p:nvSpPr>
        <p:spPr/>
        <p:txBody>
          <a:bodyPr/>
          <a:lstStyle>
            <a:lvl1pPr>
              <a:defRPr/>
            </a:lvl1pPr>
            <a:extLst/>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2BF0E00A-0285-4189-81A6-01A4975678EA}" type="slidenum">
              <a:rPr lang="fr-FR" altLang="fr-FR"/>
              <a:pPr>
                <a:defRPr/>
              </a:pPr>
              <a:t>‹N°›</a:t>
            </a:fld>
            <a:endParaRPr lang="fr-FR" altLang="fr-FR"/>
          </a:p>
        </p:txBody>
      </p:sp>
    </p:spTree>
    <p:extLst>
      <p:ext uri="{BB962C8B-B14F-4D97-AF65-F5344CB8AC3E}">
        <p14:creationId xmlns:p14="http://schemas.microsoft.com/office/powerpoint/2010/main" val="172836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972800" cy="1143000"/>
          </a:xfrm>
        </p:spPr>
        <p:txBody>
          <a:bodyPr/>
          <a:lstStyle>
            <a:lvl1pPr>
              <a:defRPr/>
            </a:lvl1pPr>
            <a:extLst/>
          </a:lstStyle>
          <a:p>
            <a:r>
              <a:rPr lang="fr-FR"/>
              <a:t>Cliquez pour modifier le style du titre</a:t>
            </a:r>
            <a:endParaRPr lang="en-US"/>
          </a:p>
        </p:txBody>
      </p:sp>
      <p:sp>
        <p:nvSpPr>
          <p:cNvPr id="3" name="Espace réservé du texte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a:t>Cliquez pour modifier les styles du texte du masque</a:t>
            </a:r>
          </a:p>
        </p:txBody>
      </p:sp>
      <p:sp>
        <p:nvSpPr>
          <p:cNvPr id="4" name="Espace réservé du texte 3"/>
          <p:cNvSpPr>
            <a:spLocks noGrp="1"/>
          </p:cNvSpPr>
          <p:nvPr>
            <p:ph type="body" sz="half" idx="3"/>
          </p:nvPr>
        </p:nvSpPr>
        <p:spPr>
          <a:xfrm>
            <a:off x="6193432"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a:t>Cliquez pour modifier les styles du texte du masque</a:t>
            </a:r>
          </a:p>
        </p:txBody>
      </p:sp>
      <p:sp>
        <p:nvSpPr>
          <p:cNvPr id="5" name="Espace réservé du contenu 4"/>
          <p:cNvSpPr>
            <a:spLocks noGrp="1"/>
          </p:cNvSpPr>
          <p:nvPr>
            <p:ph sz="quarter" idx="2"/>
          </p:nvPr>
        </p:nvSpPr>
        <p:spPr>
          <a:xfrm>
            <a:off x="609600" y="1444369"/>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contenu 5"/>
          <p:cNvSpPr>
            <a:spLocks noGrp="1"/>
          </p:cNvSpPr>
          <p:nvPr>
            <p:ph sz="quarter" idx="4"/>
          </p:nvPr>
        </p:nvSpPr>
        <p:spPr>
          <a:xfrm>
            <a:off x="6193430" y="1444369"/>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p:cNvSpPr>
            <a:spLocks noGrp="1"/>
          </p:cNvSpPr>
          <p:nvPr>
            <p:ph type="dt" sz="half" idx="10"/>
          </p:nvPr>
        </p:nvSpPr>
        <p:spPr/>
        <p:txBody>
          <a:bodyPr/>
          <a:lstStyle>
            <a:lvl1pPr>
              <a:defRPr/>
            </a:lvl1pPr>
            <a:extLst/>
          </a:lstStyle>
          <a:p>
            <a:pPr>
              <a:defRPr/>
            </a:pPr>
            <a:fld id="{6916E548-E683-4E42-9D27-E2B71C196180}" type="datetimeFigureOut">
              <a:rPr lang="fr-FR"/>
              <a:pPr>
                <a:defRPr/>
              </a:pPr>
              <a:t>27/04/2026</a:t>
            </a:fld>
            <a:endParaRPr lang="fr-FR"/>
          </a:p>
        </p:txBody>
      </p:sp>
      <p:sp>
        <p:nvSpPr>
          <p:cNvPr id="8" name="Espace réservé du pied de page 7"/>
          <p:cNvSpPr>
            <a:spLocks noGrp="1"/>
          </p:cNvSpPr>
          <p:nvPr>
            <p:ph type="ftr" sz="quarter" idx="11"/>
          </p:nvPr>
        </p:nvSpPr>
        <p:spPr/>
        <p:txBody>
          <a:bodyPr/>
          <a:lstStyle>
            <a:lvl1pPr>
              <a:defRPr/>
            </a:lvl1pPr>
            <a:extLst/>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lstStyle>
          <a:p>
            <a:pPr>
              <a:defRPr/>
            </a:pPr>
            <a:fld id="{6E984BF4-5856-4E89-B824-288102E78481}" type="slidenum">
              <a:rPr lang="fr-FR" altLang="fr-FR"/>
              <a:pPr>
                <a:defRPr/>
              </a:pPr>
              <a:t>‹N°›</a:t>
            </a:fld>
            <a:endParaRPr lang="fr-FR" altLang="fr-FR"/>
          </a:p>
        </p:txBody>
      </p:sp>
    </p:spTree>
    <p:extLst>
      <p:ext uri="{BB962C8B-B14F-4D97-AF65-F5344CB8AC3E}">
        <p14:creationId xmlns:p14="http://schemas.microsoft.com/office/powerpoint/2010/main" val="3911309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6" name="Titre 5"/>
          <p:cNvSpPr>
            <a:spLocks noGrp="1"/>
          </p:cNvSpPr>
          <p:nvPr>
            <p:ph type="title"/>
          </p:nvPr>
        </p:nvSpPr>
        <p:spPr/>
        <p:txBody>
          <a:bodyPr rtlCol="0"/>
          <a:lstStyle/>
          <a:p>
            <a:r>
              <a:rPr lang="fr-FR"/>
              <a:t>Cliquez pour modifier le style du titre</a:t>
            </a:r>
            <a:endParaRPr lang="en-US"/>
          </a:p>
        </p:txBody>
      </p:sp>
      <p:sp>
        <p:nvSpPr>
          <p:cNvPr id="3" name="Espace réservé de la date 2"/>
          <p:cNvSpPr>
            <a:spLocks noGrp="1"/>
          </p:cNvSpPr>
          <p:nvPr>
            <p:ph type="dt" sz="half" idx="10"/>
          </p:nvPr>
        </p:nvSpPr>
        <p:spPr/>
        <p:txBody>
          <a:bodyPr/>
          <a:lstStyle>
            <a:lvl1pPr>
              <a:defRPr/>
            </a:lvl1pPr>
            <a:extLst/>
          </a:lstStyle>
          <a:p>
            <a:pPr>
              <a:defRPr/>
            </a:pPr>
            <a:fld id="{7EDA0801-0F80-4EB5-A132-D69AF0D8BB56}" type="datetimeFigureOut">
              <a:rPr lang="fr-FR"/>
              <a:pPr>
                <a:defRPr/>
              </a:pPr>
              <a:t>27/04/2026</a:t>
            </a:fld>
            <a:endParaRPr lang="fr-FR"/>
          </a:p>
        </p:txBody>
      </p:sp>
      <p:sp>
        <p:nvSpPr>
          <p:cNvPr id="4" name="Espace réservé du pied de page 3"/>
          <p:cNvSpPr>
            <a:spLocks noGrp="1"/>
          </p:cNvSpPr>
          <p:nvPr>
            <p:ph type="ftr" sz="quarter" idx="11"/>
          </p:nvPr>
        </p:nvSpPr>
        <p:spPr/>
        <p:txBody>
          <a:bodyPr/>
          <a:lstStyle>
            <a:lvl1pPr>
              <a:defRPr/>
            </a:lvl1pPr>
            <a:extLst/>
          </a:lstStyle>
          <a:p>
            <a:pPr>
              <a:defRPr/>
            </a:pPr>
            <a:endParaRPr lang="fr-FR"/>
          </a:p>
        </p:txBody>
      </p:sp>
      <p:sp>
        <p:nvSpPr>
          <p:cNvPr id="5" name="Espace réservé du numéro de diapositive 4"/>
          <p:cNvSpPr>
            <a:spLocks noGrp="1"/>
          </p:cNvSpPr>
          <p:nvPr>
            <p:ph type="sldNum" sz="quarter" idx="12"/>
          </p:nvPr>
        </p:nvSpPr>
        <p:spPr/>
        <p:txBody>
          <a:bodyPr/>
          <a:lstStyle>
            <a:lvl1pPr>
              <a:defRPr/>
            </a:lvl1pPr>
          </a:lstStyle>
          <a:p>
            <a:pPr>
              <a:defRPr/>
            </a:pPr>
            <a:fld id="{D4D092A4-AAEC-405D-BD38-A7037010CB70}" type="slidenum">
              <a:rPr lang="fr-FR" altLang="fr-FR"/>
              <a:pPr>
                <a:defRPr/>
              </a:pPr>
              <a:t>‹N°›</a:t>
            </a:fld>
            <a:endParaRPr lang="fr-FR" altLang="fr-FR"/>
          </a:p>
        </p:txBody>
      </p:sp>
    </p:spTree>
    <p:extLst>
      <p:ext uri="{BB962C8B-B14F-4D97-AF65-F5344CB8AC3E}">
        <p14:creationId xmlns:p14="http://schemas.microsoft.com/office/powerpoint/2010/main" val="509410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extLst/>
          </a:lstStyle>
          <a:p>
            <a:pPr>
              <a:defRPr/>
            </a:pPr>
            <a:fld id="{B230BF03-780D-4A8D-ADF6-B865D8C52EF0}" type="datetimeFigureOut">
              <a:rPr lang="fr-FR"/>
              <a:pPr>
                <a:defRPr/>
              </a:pPr>
              <a:t>27/04/2026</a:t>
            </a:fld>
            <a:endParaRPr lang="fr-FR"/>
          </a:p>
        </p:txBody>
      </p:sp>
      <p:sp>
        <p:nvSpPr>
          <p:cNvPr id="3" name="Espace réservé du pied de page 2"/>
          <p:cNvSpPr>
            <a:spLocks noGrp="1"/>
          </p:cNvSpPr>
          <p:nvPr>
            <p:ph type="ftr" sz="quarter" idx="11"/>
          </p:nvPr>
        </p:nvSpPr>
        <p:spPr/>
        <p:txBody>
          <a:bodyPr/>
          <a:lstStyle>
            <a:lvl1pPr>
              <a:defRPr/>
            </a:lvl1pPr>
            <a:extLst/>
          </a:lstStyle>
          <a:p>
            <a:pPr>
              <a:defRPr/>
            </a:pPr>
            <a:endParaRPr lang="fr-FR"/>
          </a:p>
        </p:txBody>
      </p:sp>
      <p:sp>
        <p:nvSpPr>
          <p:cNvPr id="4" name="Espace réservé du numéro de diapositive 3"/>
          <p:cNvSpPr>
            <a:spLocks noGrp="1"/>
          </p:cNvSpPr>
          <p:nvPr>
            <p:ph type="sldNum" sz="quarter" idx="12"/>
          </p:nvPr>
        </p:nvSpPr>
        <p:spPr/>
        <p:txBody>
          <a:bodyPr/>
          <a:lstStyle>
            <a:lvl1pPr>
              <a:defRPr/>
            </a:lvl1pPr>
          </a:lstStyle>
          <a:p>
            <a:pPr>
              <a:defRPr/>
            </a:pPr>
            <a:fld id="{99A5F8D6-2F83-4635-AF15-691A03BEB7A7}" type="slidenum">
              <a:rPr lang="fr-FR" altLang="fr-FR"/>
              <a:pPr>
                <a:defRPr/>
              </a:pPr>
              <a:t>‹N°›</a:t>
            </a:fld>
            <a:endParaRPr lang="fr-FR" altLang="fr-FR"/>
          </a:p>
        </p:txBody>
      </p:sp>
    </p:spTree>
    <p:extLst>
      <p:ext uri="{BB962C8B-B14F-4D97-AF65-F5344CB8AC3E}">
        <p14:creationId xmlns:p14="http://schemas.microsoft.com/office/powerpoint/2010/main" val="382360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fr-FR"/>
              <a:t>Cliquez pour modifier le style du titre</a:t>
            </a:r>
            <a:endParaRPr lang="en-US"/>
          </a:p>
        </p:txBody>
      </p:sp>
      <p:sp>
        <p:nvSpPr>
          <p:cNvPr id="3" name="Espace réservé du texte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fr-FR"/>
              <a:t>Cliquez pour modifier les styles du texte du masque</a:t>
            </a:r>
          </a:p>
        </p:txBody>
      </p:sp>
      <p:sp>
        <p:nvSpPr>
          <p:cNvPr id="4" name="Espace réservé du contenu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p:cNvSpPr>
            <a:spLocks noGrp="1"/>
          </p:cNvSpPr>
          <p:nvPr>
            <p:ph type="dt" sz="half" idx="10"/>
          </p:nvPr>
        </p:nvSpPr>
        <p:spPr/>
        <p:txBody>
          <a:bodyPr/>
          <a:lstStyle>
            <a:lvl1pPr>
              <a:defRPr/>
            </a:lvl1pPr>
            <a:extLst/>
          </a:lstStyle>
          <a:p>
            <a:pPr>
              <a:defRPr/>
            </a:pPr>
            <a:fld id="{85B078B9-A0A5-42D9-8D6D-8E4BBFF8B749}" type="datetimeFigureOut">
              <a:rPr lang="fr-FR"/>
              <a:pPr>
                <a:defRPr/>
              </a:pPr>
              <a:t>27/04/2026</a:t>
            </a:fld>
            <a:endParaRPr lang="fr-FR"/>
          </a:p>
        </p:txBody>
      </p:sp>
      <p:sp>
        <p:nvSpPr>
          <p:cNvPr id="6" name="Espace réservé du pied de page 5"/>
          <p:cNvSpPr>
            <a:spLocks noGrp="1"/>
          </p:cNvSpPr>
          <p:nvPr>
            <p:ph type="ftr" sz="quarter" idx="11"/>
          </p:nvPr>
        </p:nvSpPr>
        <p:spPr/>
        <p:txBody>
          <a:bodyPr/>
          <a:lstStyle>
            <a:lvl1pPr>
              <a:defRPr/>
            </a:lvl1pPr>
            <a:extLst/>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6AF52504-F074-4FC5-B1C4-E3A20AD5CA2E}" type="slidenum">
              <a:rPr lang="fr-FR" altLang="fr-FR"/>
              <a:pPr>
                <a:defRPr/>
              </a:pPr>
              <a:t>‹N°›</a:t>
            </a:fld>
            <a:endParaRPr lang="fr-FR" altLang="fr-FR"/>
          </a:p>
        </p:txBody>
      </p:sp>
    </p:spTree>
    <p:extLst>
      <p:ext uri="{BB962C8B-B14F-4D97-AF65-F5344CB8AC3E}">
        <p14:creationId xmlns:p14="http://schemas.microsoft.com/office/powerpoint/2010/main" val="443643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Forme libre 4"/>
          <p:cNvSpPr>
            <a:spLocks/>
          </p:cNvSpPr>
          <p:nvPr/>
        </p:nvSpPr>
        <p:spPr bwMode="auto">
          <a:xfrm>
            <a:off x="955675" y="5002219"/>
            <a:ext cx="5068888"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mn-lt"/>
              <a:cs typeface="+mn-cs"/>
            </a:endParaRPr>
          </a:p>
        </p:txBody>
      </p:sp>
      <p:sp>
        <p:nvSpPr>
          <p:cNvPr id="6" name="Forme libre 15"/>
          <p:cNvSpPr>
            <a:spLocks/>
          </p:cNvSpPr>
          <p:nvPr/>
        </p:nvSpPr>
        <p:spPr bwMode="auto">
          <a:xfrm>
            <a:off x="-71439" y="5784850"/>
            <a:ext cx="5068888"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fr-FR"/>
          </a:p>
        </p:txBody>
      </p:sp>
      <p:sp>
        <p:nvSpPr>
          <p:cNvPr id="7" name="Triangle rectangle 6"/>
          <p:cNvSpPr>
            <a:spLocks/>
          </p:cNvSpPr>
          <p:nvPr/>
        </p:nvSpPr>
        <p:spPr bwMode="auto">
          <a:xfrm>
            <a:off x="-8055"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8" name="Connecteur droit 7"/>
          <p:cNvCxnSpPr/>
          <p:nvPr/>
        </p:nvCxnSpPr>
        <p:spPr>
          <a:xfrm>
            <a:off x="-12304" y="5787833"/>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11552241" y="4987925"/>
            <a:ext cx="244475"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10" name="Chevron 9"/>
          <p:cNvSpPr/>
          <p:nvPr/>
        </p:nvSpPr>
        <p:spPr>
          <a:xfrm>
            <a:off x="11303001" y="4987925"/>
            <a:ext cx="244475"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4" name="Espace réservé du texte 3"/>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fr-FR"/>
              <a:t>Cliquez pour modifier les styles du texte du masque</a:t>
            </a:r>
          </a:p>
        </p:txBody>
      </p:sp>
      <p:sp>
        <p:nvSpPr>
          <p:cNvPr id="3" name="Espace réservé pour une image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fr-FR" noProof="0"/>
              <a:t>Cliquez sur l'icône pour ajouter une image</a:t>
            </a:r>
            <a:endParaRPr lang="en-US" noProof="0" dirty="0"/>
          </a:p>
        </p:txBody>
      </p:sp>
      <p:sp>
        <p:nvSpPr>
          <p:cNvPr id="2" name="Titre 1"/>
          <p:cNvSpPr>
            <a:spLocks noGrp="1"/>
          </p:cNvSpPr>
          <p:nvPr>
            <p:ph type="title"/>
          </p:nvPr>
        </p:nvSpPr>
        <p:spPr>
          <a:xfrm>
            <a:off x="304801"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fr-FR"/>
              <a:t>Cliquez pour modifier le style du titre</a:t>
            </a:r>
            <a:endParaRPr lang="en-US"/>
          </a:p>
        </p:txBody>
      </p:sp>
      <p:sp>
        <p:nvSpPr>
          <p:cNvPr id="11" name="Espace réservé de la date 4"/>
          <p:cNvSpPr>
            <a:spLocks noGrp="1"/>
          </p:cNvSpPr>
          <p:nvPr>
            <p:ph type="dt" sz="half" idx="10"/>
          </p:nvPr>
        </p:nvSpPr>
        <p:spPr/>
        <p:txBody>
          <a:bodyPr/>
          <a:lstStyle>
            <a:lvl1pPr>
              <a:defRPr>
                <a:solidFill>
                  <a:prstClr val="black"/>
                </a:solidFill>
              </a:defRPr>
            </a:lvl1pPr>
            <a:extLst/>
          </a:lstStyle>
          <a:p>
            <a:pPr>
              <a:defRPr/>
            </a:pPr>
            <a:fld id="{6926C74E-E93A-4904-87A7-7DCF659A3F78}" type="datetimeFigureOut">
              <a:rPr lang="fr-FR"/>
              <a:pPr>
                <a:defRPr/>
              </a:pPr>
              <a:t>27/04/2026</a:t>
            </a:fld>
            <a:endParaRPr lang="fr-FR"/>
          </a:p>
        </p:txBody>
      </p:sp>
      <p:sp>
        <p:nvSpPr>
          <p:cNvPr id="12" name="Espace réservé du pied de page 5"/>
          <p:cNvSpPr>
            <a:spLocks noGrp="1"/>
          </p:cNvSpPr>
          <p:nvPr>
            <p:ph type="ftr" sz="quarter" idx="11"/>
          </p:nvPr>
        </p:nvSpPr>
        <p:spPr/>
        <p:txBody>
          <a:bodyPr/>
          <a:lstStyle>
            <a:lvl1pPr>
              <a:defRPr>
                <a:solidFill>
                  <a:prstClr val="black"/>
                </a:solidFill>
              </a:defRPr>
            </a:lvl1pPr>
            <a:extLst/>
          </a:lstStyle>
          <a:p>
            <a:pPr>
              <a:defRPr/>
            </a:pPr>
            <a:endParaRPr lang="fr-FR"/>
          </a:p>
        </p:txBody>
      </p:sp>
      <p:sp>
        <p:nvSpPr>
          <p:cNvPr id="13" name="Espace réservé du numéro de diapositive 6"/>
          <p:cNvSpPr>
            <a:spLocks noGrp="1"/>
          </p:cNvSpPr>
          <p:nvPr>
            <p:ph type="sldNum" sz="quarter" idx="12"/>
          </p:nvPr>
        </p:nvSpPr>
        <p:spPr/>
        <p:txBody>
          <a:bodyPr/>
          <a:lstStyle>
            <a:lvl1pPr>
              <a:defRPr/>
            </a:lvl1pPr>
          </a:lstStyle>
          <a:p>
            <a:pPr>
              <a:defRPr/>
            </a:pPr>
            <a:fld id="{D38746C9-CD1C-4DF7-9A03-DDDD92092FAB}" type="slidenum">
              <a:rPr lang="fr-FR" altLang="fr-FR"/>
              <a:pPr>
                <a:defRPr/>
              </a:pPr>
              <a:t>‹N°›</a:t>
            </a:fld>
            <a:endParaRPr lang="fr-FR" altLang="fr-FR"/>
          </a:p>
        </p:txBody>
      </p:sp>
    </p:spTree>
    <p:extLst>
      <p:ext uri="{BB962C8B-B14F-4D97-AF65-F5344CB8AC3E}">
        <p14:creationId xmlns:p14="http://schemas.microsoft.com/office/powerpoint/2010/main" val="407621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orme libre 12"/>
          <p:cNvSpPr>
            <a:spLocks/>
          </p:cNvSpPr>
          <p:nvPr/>
        </p:nvSpPr>
        <p:spPr bwMode="auto">
          <a:xfrm>
            <a:off x="955675" y="5002219"/>
            <a:ext cx="5068888"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mn-lt"/>
              <a:cs typeface="+mn-cs"/>
            </a:endParaRPr>
          </a:p>
        </p:txBody>
      </p:sp>
      <p:sp>
        <p:nvSpPr>
          <p:cNvPr id="1027" name="Forme libre 11"/>
          <p:cNvSpPr>
            <a:spLocks/>
          </p:cNvSpPr>
          <p:nvPr/>
        </p:nvSpPr>
        <p:spPr bwMode="auto">
          <a:xfrm>
            <a:off x="-71439" y="5784850"/>
            <a:ext cx="5068888"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fr-FR"/>
          </a:p>
        </p:txBody>
      </p:sp>
      <p:sp>
        <p:nvSpPr>
          <p:cNvPr id="14" name="Triangle rectangle 13"/>
          <p:cNvSpPr>
            <a:spLocks/>
          </p:cNvSpPr>
          <p:nvPr/>
        </p:nvSpPr>
        <p:spPr bwMode="auto">
          <a:xfrm>
            <a:off x="-8055"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15" name="Connecteur droit 14"/>
          <p:cNvCxnSpPr/>
          <p:nvPr/>
        </p:nvCxnSpPr>
        <p:spPr>
          <a:xfrm>
            <a:off x="-12304" y="5787833"/>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fr-FR"/>
              <a:t>Cliquez pour modifier le style du titre</a:t>
            </a:r>
            <a:endParaRPr lang="en-US"/>
          </a:p>
        </p:txBody>
      </p:sp>
      <p:sp>
        <p:nvSpPr>
          <p:cNvPr id="1033" name="Espace réservé du texte 29"/>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altLang="fr-FR"/>
          </a:p>
        </p:txBody>
      </p:sp>
      <p:sp>
        <p:nvSpPr>
          <p:cNvPr id="10" name="Espace réservé de la date 9"/>
          <p:cNvSpPr>
            <a:spLocks noGrp="1"/>
          </p:cNvSpPr>
          <p:nvPr>
            <p:ph type="dt" sz="half" idx="2"/>
          </p:nvPr>
        </p:nvSpPr>
        <p:spPr>
          <a:xfrm>
            <a:off x="8969378" y="6408744"/>
            <a:ext cx="2560639" cy="365125"/>
          </a:xfrm>
          <a:prstGeom prst="rect">
            <a:avLst/>
          </a:prstGeom>
        </p:spPr>
        <p:txBody>
          <a:bodyPr vert="horz" anchor="b"/>
          <a:lstStyle>
            <a:lvl1pPr algn="l" eaLnBrk="1" fontAlgn="auto" latinLnBrk="0" hangingPunct="1">
              <a:spcBef>
                <a:spcPts val="0"/>
              </a:spcBef>
              <a:spcAft>
                <a:spcPts val="0"/>
              </a:spcAft>
              <a:defRPr kumimoji="0" sz="1000">
                <a:solidFill>
                  <a:prstClr val="black"/>
                </a:solidFill>
                <a:latin typeface="+mn-lt"/>
                <a:cs typeface="+mn-cs"/>
              </a:defRPr>
            </a:lvl1pPr>
            <a:extLst/>
          </a:lstStyle>
          <a:p>
            <a:pPr>
              <a:defRPr/>
            </a:pPr>
            <a:fld id="{BE0CC38E-BAE9-4895-948F-6EECA0CC58CF}" type="datetimeFigureOut">
              <a:rPr lang="fr-FR"/>
              <a:pPr>
                <a:defRPr/>
              </a:pPr>
              <a:t>27/04/2026</a:t>
            </a:fld>
            <a:endParaRPr lang="fr-FR"/>
          </a:p>
        </p:txBody>
      </p:sp>
      <p:sp>
        <p:nvSpPr>
          <p:cNvPr id="22" name="Espace réservé du pied de page 21"/>
          <p:cNvSpPr>
            <a:spLocks noGrp="1"/>
          </p:cNvSpPr>
          <p:nvPr>
            <p:ph type="ftr" sz="quarter" idx="3"/>
          </p:nvPr>
        </p:nvSpPr>
        <p:spPr>
          <a:xfrm>
            <a:off x="5840413" y="6408744"/>
            <a:ext cx="3133725" cy="365125"/>
          </a:xfrm>
          <a:prstGeom prst="rect">
            <a:avLst/>
          </a:prstGeom>
        </p:spPr>
        <p:txBody>
          <a:bodyPr vert="horz" anchor="b"/>
          <a:lstStyle>
            <a:lvl1pPr algn="r" eaLnBrk="1" fontAlgn="auto" latinLnBrk="0" hangingPunct="1">
              <a:spcBef>
                <a:spcPts val="0"/>
              </a:spcBef>
              <a:spcAft>
                <a:spcPts val="0"/>
              </a:spcAft>
              <a:defRPr kumimoji="0" sz="1000">
                <a:solidFill>
                  <a:prstClr val="black"/>
                </a:solidFill>
                <a:latin typeface="+mn-lt"/>
                <a:cs typeface="+mn-cs"/>
              </a:defRPr>
            </a:lvl1pPr>
            <a:extLst/>
          </a:lstStyle>
          <a:p>
            <a:pPr>
              <a:defRPr/>
            </a:pPr>
            <a:endParaRPr lang="fr-FR"/>
          </a:p>
        </p:txBody>
      </p:sp>
      <p:sp>
        <p:nvSpPr>
          <p:cNvPr id="18" name="Espace réservé du numéro de diapositive 17"/>
          <p:cNvSpPr>
            <a:spLocks noGrp="1"/>
          </p:cNvSpPr>
          <p:nvPr>
            <p:ph type="sldNum" sz="quarter" idx="4"/>
          </p:nvPr>
        </p:nvSpPr>
        <p:spPr>
          <a:xfrm>
            <a:off x="11530013" y="6408744"/>
            <a:ext cx="487363" cy="365125"/>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000">
                <a:solidFill>
                  <a:srgbClr val="000000"/>
                </a:solidFill>
                <a:latin typeface="Lucida Sans Unicode" panose="020B0602030504020204" pitchFamily="34" charset="0"/>
                <a:cs typeface="+mn-cs"/>
              </a:defRPr>
            </a:lvl1pPr>
          </a:lstStyle>
          <a:p>
            <a:pPr>
              <a:defRPr/>
            </a:pPr>
            <a:fld id="{39AC1332-C9E3-4C11-81A9-41BFE6903C24}"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orme libre 12"/>
          <p:cNvSpPr>
            <a:spLocks/>
          </p:cNvSpPr>
          <p:nvPr/>
        </p:nvSpPr>
        <p:spPr bwMode="auto">
          <a:xfrm>
            <a:off x="955675" y="5002219"/>
            <a:ext cx="5068888"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Lucida Sans Unicode"/>
            </a:endParaRPr>
          </a:p>
        </p:txBody>
      </p:sp>
      <p:sp>
        <p:nvSpPr>
          <p:cNvPr id="17411" name="Forme libre 11"/>
          <p:cNvSpPr>
            <a:spLocks/>
          </p:cNvSpPr>
          <p:nvPr/>
        </p:nvSpPr>
        <p:spPr bwMode="auto">
          <a:xfrm>
            <a:off x="-71439" y="5784850"/>
            <a:ext cx="5068888"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eaLnBrk="0" hangingPunct="0"/>
            <a:endParaRPr lang="fr-FR">
              <a:solidFill>
                <a:prstClr val="black"/>
              </a:solidFill>
              <a:latin typeface="Calibri" pitchFamily="34" charset="0"/>
            </a:endParaRPr>
          </a:p>
        </p:txBody>
      </p:sp>
      <p:sp>
        <p:nvSpPr>
          <p:cNvPr id="14" name="Triangle rectangle 13"/>
          <p:cNvSpPr>
            <a:spLocks/>
          </p:cNvSpPr>
          <p:nvPr/>
        </p:nvSpPr>
        <p:spPr bwMode="auto">
          <a:xfrm>
            <a:off x="-8055"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15" name="Connecteur droit 14"/>
          <p:cNvCxnSpPr/>
          <p:nvPr/>
        </p:nvCxnSpPr>
        <p:spPr>
          <a:xfrm>
            <a:off x="-12304" y="5787943"/>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fr-FR"/>
              <a:t>Cliquez pour modifier le style du titre</a:t>
            </a:r>
            <a:endParaRPr lang="en-US"/>
          </a:p>
        </p:txBody>
      </p:sp>
      <p:sp>
        <p:nvSpPr>
          <p:cNvPr id="17417" name="Espace réservé du texte 29"/>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altLang="fr-FR"/>
          </a:p>
        </p:txBody>
      </p:sp>
      <p:sp>
        <p:nvSpPr>
          <p:cNvPr id="10" name="Espace réservé de la date 9"/>
          <p:cNvSpPr>
            <a:spLocks noGrp="1"/>
          </p:cNvSpPr>
          <p:nvPr>
            <p:ph type="dt" sz="half" idx="2"/>
          </p:nvPr>
        </p:nvSpPr>
        <p:spPr>
          <a:xfrm>
            <a:off x="8969378" y="6408744"/>
            <a:ext cx="2560639" cy="365125"/>
          </a:xfrm>
          <a:prstGeom prst="rect">
            <a:avLst/>
          </a:prstGeom>
        </p:spPr>
        <p:txBody>
          <a:bodyPr vert="horz" anchor="b"/>
          <a:lstStyle>
            <a:lvl1pPr algn="l" eaLnBrk="1" fontAlgn="auto" latinLnBrk="0" hangingPunct="1">
              <a:spcBef>
                <a:spcPts val="0"/>
              </a:spcBef>
              <a:spcAft>
                <a:spcPts val="0"/>
              </a:spcAft>
              <a:defRPr kumimoji="0" sz="1000">
                <a:solidFill>
                  <a:prstClr val="black"/>
                </a:solidFill>
                <a:latin typeface="+mn-lt"/>
                <a:cs typeface="+mn-cs"/>
              </a:defRPr>
            </a:lvl1pPr>
            <a:extLst/>
          </a:lstStyle>
          <a:p>
            <a:pPr>
              <a:defRPr/>
            </a:pPr>
            <a:fld id="{5AF3B75F-9F4F-4DF8-BCFC-CE709AB3A5FC}" type="datetimeFigureOut">
              <a:rPr lang="fr-FR"/>
              <a:pPr>
                <a:defRPr/>
              </a:pPr>
              <a:t>27/04/2026</a:t>
            </a:fld>
            <a:endParaRPr lang="fr-FR"/>
          </a:p>
        </p:txBody>
      </p:sp>
      <p:sp>
        <p:nvSpPr>
          <p:cNvPr id="22" name="Espace réservé du pied de page 21"/>
          <p:cNvSpPr>
            <a:spLocks noGrp="1"/>
          </p:cNvSpPr>
          <p:nvPr>
            <p:ph type="ftr" sz="quarter" idx="3"/>
          </p:nvPr>
        </p:nvSpPr>
        <p:spPr>
          <a:xfrm>
            <a:off x="5840413" y="6408744"/>
            <a:ext cx="3133725" cy="365125"/>
          </a:xfrm>
          <a:prstGeom prst="rect">
            <a:avLst/>
          </a:prstGeom>
        </p:spPr>
        <p:txBody>
          <a:bodyPr vert="horz" anchor="b"/>
          <a:lstStyle>
            <a:lvl1pPr algn="r" eaLnBrk="1" fontAlgn="auto" latinLnBrk="0" hangingPunct="1">
              <a:spcBef>
                <a:spcPts val="0"/>
              </a:spcBef>
              <a:spcAft>
                <a:spcPts val="0"/>
              </a:spcAft>
              <a:defRPr kumimoji="0" sz="1000">
                <a:solidFill>
                  <a:prstClr val="black"/>
                </a:solidFill>
                <a:latin typeface="+mn-lt"/>
                <a:cs typeface="+mn-cs"/>
              </a:defRPr>
            </a:lvl1pPr>
            <a:extLst/>
          </a:lstStyle>
          <a:p>
            <a:pPr>
              <a:defRPr/>
            </a:pPr>
            <a:endParaRPr lang="fr-FR"/>
          </a:p>
        </p:txBody>
      </p:sp>
      <p:sp>
        <p:nvSpPr>
          <p:cNvPr id="18" name="Espace réservé du numéro de diapositive 17"/>
          <p:cNvSpPr>
            <a:spLocks noGrp="1"/>
          </p:cNvSpPr>
          <p:nvPr>
            <p:ph type="sldNum" sz="quarter" idx="4"/>
          </p:nvPr>
        </p:nvSpPr>
        <p:spPr>
          <a:xfrm>
            <a:off x="11530013" y="6408744"/>
            <a:ext cx="487363" cy="365125"/>
          </a:xfrm>
          <a:prstGeom prst="rect">
            <a:avLst/>
          </a:prstGeom>
        </p:spPr>
        <p:txBody>
          <a:bodyPr vert="horz" anchor="b"/>
          <a:lstStyle>
            <a:lvl1pPr algn="r" eaLnBrk="1" fontAlgn="auto" latinLnBrk="0" hangingPunct="1">
              <a:spcBef>
                <a:spcPts val="0"/>
              </a:spcBef>
              <a:spcAft>
                <a:spcPts val="0"/>
              </a:spcAft>
              <a:defRPr kumimoji="0" sz="1000" b="0">
                <a:solidFill>
                  <a:prstClr val="black"/>
                </a:solidFill>
                <a:latin typeface="+mn-lt"/>
                <a:cs typeface="+mn-cs"/>
              </a:defRPr>
            </a:lvl1pPr>
            <a:extLst/>
          </a:lstStyle>
          <a:p>
            <a:pPr>
              <a:defRPr/>
            </a:pPr>
            <a:fld id="{80B3BD5D-AF49-4EEE-8200-186CC7D569BC}" type="slidenum">
              <a:rPr lang="fr-FR"/>
              <a:pPr>
                <a:defRPr/>
              </a:pPr>
              <a:t>‹N°›</a:t>
            </a:fld>
            <a:endParaRPr lang="fr-FR"/>
          </a:p>
        </p:txBody>
      </p:sp>
    </p:spTree>
    <p:extLst>
      <p:ext uri="{BB962C8B-B14F-4D97-AF65-F5344CB8AC3E}">
        <p14:creationId xmlns:p14="http://schemas.microsoft.com/office/powerpoint/2010/main" val="1692002724"/>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64FD957-D1F0-4223-ACD1-51DA33273D56}"/>
              </a:ext>
            </a:extLst>
          </p:cNvPr>
          <p:cNvPicPr>
            <a:picLocks noChangeAspect="1"/>
          </p:cNvPicPr>
          <p:nvPr/>
        </p:nvPicPr>
        <p:blipFill>
          <a:blip r:embed="rId2"/>
          <a:stretch>
            <a:fillRect/>
          </a:stretch>
        </p:blipFill>
        <p:spPr>
          <a:xfrm>
            <a:off x="9202962" y="97084"/>
            <a:ext cx="2150135" cy="706138"/>
          </a:xfrm>
          <a:prstGeom prst="rect">
            <a:avLst/>
          </a:prstGeom>
        </p:spPr>
      </p:pic>
      <p:grpSp>
        <p:nvGrpSpPr>
          <p:cNvPr id="14372" name="Groupe 9"/>
          <p:cNvGrpSpPr>
            <a:grpSpLocks/>
          </p:cNvGrpSpPr>
          <p:nvPr/>
        </p:nvGrpSpPr>
        <p:grpSpPr bwMode="auto">
          <a:xfrm>
            <a:off x="0" y="198314"/>
            <a:ext cx="12065405" cy="1139615"/>
            <a:chOff x="0" y="133588"/>
            <a:chExt cx="12065405" cy="1140692"/>
          </a:xfrm>
        </p:grpSpPr>
        <p:sp>
          <p:nvSpPr>
            <p:cNvPr id="14374" name="Rectangle 11"/>
            <p:cNvSpPr>
              <a:spLocks noChangeArrowheads="1"/>
            </p:cNvSpPr>
            <p:nvPr/>
          </p:nvSpPr>
          <p:spPr bwMode="auto">
            <a:xfrm>
              <a:off x="759409" y="213514"/>
              <a:ext cx="11305996" cy="1016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indent="2509838" eaLnBrk="1" hangingPunct="1">
                <a:spcBef>
                  <a:spcPct val="0"/>
                </a:spcBef>
                <a:buClrTx/>
                <a:buSzTx/>
                <a:buNone/>
              </a:pPr>
              <a:r>
                <a:rPr lang="fr-FR" sz="3200" b="1" dirty="0"/>
                <a:t>MINISTÈRE DE L’INDUSTRIE</a:t>
              </a:r>
              <a:endParaRPr lang="fr-FR" sz="3200" dirty="0"/>
            </a:p>
            <a:p>
              <a:pPr indent="1436688" eaLnBrk="1" hangingPunct="1">
                <a:spcBef>
                  <a:spcPct val="0"/>
                </a:spcBef>
                <a:buClrTx/>
                <a:buSzTx/>
                <a:buNone/>
              </a:pPr>
              <a:r>
                <a:rPr lang="fr-FR" sz="2800" b="1" dirty="0">
                  <a:solidFill>
                    <a:srgbClr val="0070C0"/>
                  </a:solidFill>
                </a:rPr>
                <a:t>SÉCRETARIAT</a:t>
              </a:r>
              <a:r>
                <a:rPr lang="fr-FR" sz="2400" b="1" dirty="0">
                  <a:solidFill>
                    <a:srgbClr val="0070C0"/>
                  </a:solidFill>
                </a:rPr>
                <a:t> </a:t>
              </a:r>
              <a:r>
                <a:rPr lang="fr-FR" sz="2800" b="1" dirty="0">
                  <a:solidFill>
                    <a:srgbClr val="0070C0"/>
                  </a:solidFill>
                </a:rPr>
                <a:t>GÉNÉRAL À L’INDUSTRIE </a:t>
              </a:r>
            </a:p>
          </p:txBody>
        </p:sp>
        <p:sp>
          <p:nvSpPr>
            <p:cNvPr id="14376" name="Rectangle 14"/>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1437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4"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1</a:t>
            </a:fld>
            <a:endParaRPr lang="fr-FR" altLang="fr-FR" sz="1300" b="1">
              <a:solidFill>
                <a:srgbClr val="000000"/>
              </a:solidFill>
              <a:latin typeface="Arial" pitchFamily="34" charset="0"/>
            </a:endParaRPr>
          </a:p>
        </p:txBody>
      </p:sp>
      <p:pic>
        <p:nvPicPr>
          <p:cNvPr id="18" name="Image 17">
            <a:extLst>
              <a:ext uri="{FF2B5EF4-FFF2-40B4-BE49-F238E27FC236}">
                <a16:creationId xmlns:a16="http://schemas.microsoft.com/office/drawing/2014/main" id="{DB54B422-332C-46AC-85BB-44E3F88DCE7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9862" y="130628"/>
            <a:ext cx="1388167" cy="1271445"/>
          </a:xfrm>
          <a:prstGeom prst="rect">
            <a:avLst/>
          </a:prstGeom>
          <a:solidFill>
            <a:schemeClr val="bg1"/>
          </a:solidFill>
          <a:ln>
            <a:noFill/>
          </a:ln>
        </p:spPr>
      </p:pic>
      <p:pic>
        <p:nvPicPr>
          <p:cNvPr id="3" name="Image 2">
            <a:extLst>
              <a:ext uri="{FF2B5EF4-FFF2-40B4-BE49-F238E27FC236}">
                <a16:creationId xmlns:a16="http://schemas.microsoft.com/office/drawing/2014/main" id="{61C1727E-A456-4BB2-AE3A-FBD0F02873F4}"/>
              </a:ext>
            </a:extLst>
          </p:cNvPr>
          <p:cNvPicPr>
            <a:picLocks noChangeAspect="1"/>
          </p:cNvPicPr>
          <p:nvPr/>
        </p:nvPicPr>
        <p:blipFill>
          <a:blip r:embed="rId5"/>
          <a:stretch>
            <a:fillRect/>
          </a:stretch>
        </p:blipFill>
        <p:spPr>
          <a:xfrm>
            <a:off x="10523971" y="543589"/>
            <a:ext cx="1388167" cy="794340"/>
          </a:xfrm>
          <a:prstGeom prst="rect">
            <a:avLst/>
          </a:prstGeom>
        </p:spPr>
      </p:pic>
      <p:sp>
        <p:nvSpPr>
          <p:cNvPr id="4" name="Rectangle 3">
            <a:extLst>
              <a:ext uri="{FF2B5EF4-FFF2-40B4-BE49-F238E27FC236}">
                <a16:creationId xmlns:a16="http://schemas.microsoft.com/office/drawing/2014/main" id="{C20DC6F6-7817-4995-AA2A-D02F86D335D9}"/>
              </a:ext>
            </a:extLst>
          </p:cNvPr>
          <p:cNvSpPr/>
          <p:nvPr/>
        </p:nvSpPr>
        <p:spPr>
          <a:xfrm>
            <a:off x="856779" y="2373635"/>
            <a:ext cx="10252084" cy="2880469"/>
          </a:xfrm>
          <a:prstGeom prst="rect">
            <a:avLst/>
          </a:prstGeom>
        </p:spPr>
        <p:txBody>
          <a:bodyPr wrap="square">
            <a:spAutoFit/>
          </a:bodyPr>
          <a:lstStyle/>
          <a:p>
            <a:pPr algn="ctr">
              <a:lnSpc>
                <a:spcPct val="115000"/>
              </a:lnSpc>
              <a:spcAft>
                <a:spcPts val="0"/>
              </a:spcAft>
            </a:pPr>
            <a:r>
              <a:rPr lang="fr-FR" sz="4000" b="1" dirty="0">
                <a:effectLst>
                  <a:outerShdw blurRad="38100" dist="38100" dir="2700000" algn="tl">
                    <a:srgbClr val="000000">
                      <a:alpha val="43137"/>
                    </a:srgbClr>
                  </a:outerShdw>
                </a:effectLst>
                <a:latin typeface="Montserrat" pitchFamily="2" charset="0"/>
                <a:ea typeface="Yu Gothic Light" panose="020B0300000000000000" pitchFamily="34" charset="-128"/>
                <a:cs typeface="Tahoma" panose="020B0604030504040204" pitchFamily="34" charset="0"/>
              </a:rPr>
              <a:t>INTERVENTION DE MONSIEUR LE SECRÉTAIRE GÉNÉRAL À L’INDUSTRIE À L’OCCASION DU SÉMINAIRE SUR LE DÉVELOPPEMENT DU RÉSEAU CATI</a:t>
            </a:r>
            <a:endParaRPr lang="fr-FR" sz="2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contenu 4"/>
          <p:cNvSpPr txBox="1">
            <a:spLocks/>
          </p:cNvSpPr>
          <p:nvPr/>
        </p:nvSpPr>
        <p:spPr bwMode="auto">
          <a:xfrm>
            <a:off x="520932" y="2161819"/>
            <a:ext cx="1131093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buClr>
                <a:srgbClr val="2DA2BF"/>
              </a:buClr>
              <a:buFont typeface="Wingdings 2" pitchFamily="18" charset="2"/>
              <a:buNone/>
            </a:pPr>
            <a:r>
              <a:rPr lang="fr-FR" altLang="fr-FR" sz="4200" b="1" dirty="0">
                <a:solidFill>
                  <a:srgbClr val="000000"/>
                </a:solidFill>
              </a:rPr>
              <a:t>MERCI DE  VOTRE  AIMABLE </a:t>
            </a:r>
          </a:p>
          <a:p>
            <a:pPr algn="ctr" eaLnBrk="1" hangingPunct="1">
              <a:buClr>
                <a:srgbClr val="2DA2BF"/>
              </a:buClr>
              <a:buFont typeface="Wingdings 2" pitchFamily="18" charset="2"/>
              <a:buNone/>
            </a:pPr>
            <a:r>
              <a:rPr lang="fr-FR" altLang="fr-FR" sz="4200" b="1" dirty="0">
                <a:solidFill>
                  <a:srgbClr val="000000"/>
                </a:solidFill>
              </a:rPr>
              <a:t>ATTENTION </a:t>
            </a:r>
          </a:p>
        </p:txBody>
      </p:sp>
      <p:grpSp>
        <p:nvGrpSpPr>
          <p:cNvPr id="11" name="Groupe 10">
            <a:extLst>
              <a:ext uri="{FF2B5EF4-FFF2-40B4-BE49-F238E27FC236}">
                <a16:creationId xmlns:a16="http://schemas.microsoft.com/office/drawing/2014/main" id="{18B525A9-8169-4FE7-ABC7-68D11E811BD3}"/>
              </a:ext>
            </a:extLst>
          </p:cNvPr>
          <p:cNvGrpSpPr/>
          <p:nvPr/>
        </p:nvGrpSpPr>
        <p:grpSpPr>
          <a:xfrm>
            <a:off x="258618" y="5878122"/>
            <a:ext cx="11674763" cy="839755"/>
            <a:chOff x="261257" y="5614564"/>
            <a:chExt cx="11674763" cy="1243436"/>
          </a:xfrm>
        </p:grpSpPr>
        <p:grpSp>
          <p:nvGrpSpPr>
            <p:cNvPr id="12" name="Groupe 9">
              <a:extLst>
                <a:ext uri="{FF2B5EF4-FFF2-40B4-BE49-F238E27FC236}">
                  <a16:creationId xmlns:a16="http://schemas.microsoft.com/office/drawing/2014/main" id="{A44D543B-C3BB-4AB0-A632-8393F8D049AA}"/>
                </a:ext>
              </a:extLst>
            </p:cNvPr>
            <p:cNvGrpSpPr>
              <a:grpSpLocks/>
            </p:cNvGrpSpPr>
            <p:nvPr/>
          </p:nvGrpSpPr>
          <p:grpSpPr bwMode="auto">
            <a:xfrm>
              <a:off x="261257" y="5614564"/>
              <a:ext cx="11674763" cy="1139615"/>
              <a:chOff x="0" y="133588"/>
              <a:chExt cx="11674763" cy="1140692"/>
            </a:xfrm>
          </p:grpSpPr>
          <p:sp>
            <p:nvSpPr>
              <p:cNvPr id="18" name="Rectangle 14">
                <a:extLst>
                  <a:ext uri="{FF2B5EF4-FFF2-40B4-BE49-F238E27FC236}">
                    <a16:creationId xmlns:a16="http://schemas.microsoft.com/office/drawing/2014/main" id="{54D997CD-425C-46A9-8090-BA133B215566}"/>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19" name="Picture 4">
                <a:extLst>
                  <a:ext uri="{FF2B5EF4-FFF2-40B4-BE49-F238E27FC236}">
                    <a16:creationId xmlns:a16="http://schemas.microsoft.com/office/drawing/2014/main" id="{C5064EFA-E4EB-448D-B6AF-F42EBA5643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3" name="Image 12">
              <a:extLst>
                <a:ext uri="{FF2B5EF4-FFF2-40B4-BE49-F238E27FC236}">
                  <a16:creationId xmlns:a16="http://schemas.microsoft.com/office/drawing/2014/main" id="{5971A0F4-F25E-47FD-AD35-F0388A59A527}"/>
                </a:ext>
              </a:extLst>
            </p:cNvPr>
            <p:cNvPicPr>
              <a:picLocks noChangeAspect="1"/>
            </p:cNvPicPr>
            <p:nvPr/>
          </p:nvPicPr>
          <p:blipFill>
            <a:blip r:embed="rId3"/>
            <a:stretch>
              <a:fillRect/>
            </a:stretch>
          </p:blipFill>
          <p:spPr>
            <a:xfrm>
              <a:off x="5302728" y="6336954"/>
              <a:ext cx="1586544" cy="521046"/>
            </a:xfrm>
            <a:prstGeom prst="rect">
              <a:avLst/>
            </a:prstGeom>
          </p:spPr>
        </p:pic>
        <p:pic>
          <p:nvPicPr>
            <p:cNvPr id="14" name="Image 13">
              <a:extLst>
                <a:ext uri="{FF2B5EF4-FFF2-40B4-BE49-F238E27FC236}">
                  <a16:creationId xmlns:a16="http://schemas.microsoft.com/office/drawing/2014/main" id="{A27F8718-2F61-4978-B866-5E4C78D20FF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17" name="Image 16">
              <a:extLst>
                <a:ext uri="{FF2B5EF4-FFF2-40B4-BE49-F238E27FC236}">
                  <a16:creationId xmlns:a16="http://schemas.microsoft.com/office/drawing/2014/main" id="{6B697906-E883-4B73-820C-448898F1D655}"/>
                </a:ext>
              </a:extLst>
            </p:cNvPr>
            <p:cNvPicPr>
              <a:picLocks noChangeAspect="1"/>
            </p:cNvPicPr>
            <p:nvPr/>
          </p:nvPicPr>
          <p:blipFill>
            <a:blip r:embed="rId5"/>
            <a:stretch>
              <a:fillRect/>
            </a:stretch>
          </p:blipFill>
          <p:spPr>
            <a:xfrm>
              <a:off x="10254493" y="6197018"/>
              <a:ext cx="1024302" cy="586128"/>
            </a:xfrm>
            <a:prstGeom prst="rect">
              <a:avLst/>
            </a:prstGeom>
          </p:spPr>
        </p:pic>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decel="50000" fill="hold">
                                          <p:stCondLst>
                                            <p:cond delay="0"/>
                                          </p:stCondLst>
                                        </p:cTn>
                                        <p:tgtEl>
                                          <p:spTgt spid="1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5"/>
                                        </p:tgtEl>
                                        <p:attrNameLst>
                                          <p:attrName>ppt_w</p:attrName>
                                        </p:attrNameLst>
                                      </p:cBhvr>
                                      <p:tavLst>
                                        <p:tav tm="0">
                                          <p:val>
                                            <p:strVal val="#ppt_w*.05"/>
                                          </p:val>
                                        </p:tav>
                                        <p:tav tm="100000">
                                          <p:val>
                                            <p:strVal val="#ppt_w"/>
                                          </p:val>
                                        </p:tav>
                                      </p:tavLst>
                                    </p:anim>
                                    <p:anim calcmode="lin" valueType="num">
                                      <p:cBhvr>
                                        <p:cTn id="10" dur="1000" fill="hold"/>
                                        <p:tgtEl>
                                          <p:spTgt spid="1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2</a:t>
            </a:fld>
            <a:endParaRPr lang="fr-FR" altLang="fr-FR" sz="1300" b="1">
              <a:solidFill>
                <a:srgbClr val="000000"/>
              </a:solidFill>
              <a:latin typeface="Arial" pitchFamily="34" charset="0"/>
            </a:endParaRPr>
          </a:p>
        </p:txBody>
      </p:sp>
      <p:grpSp>
        <p:nvGrpSpPr>
          <p:cNvPr id="2" name="Groupe 1">
            <a:extLst>
              <a:ext uri="{FF2B5EF4-FFF2-40B4-BE49-F238E27FC236}">
                <a16:creationId xmlns:a16="http://schemas.microsoft.com/office/drawing/2014/main" id="{BBC3C0F2-7095-433B-9FC2-9C2B8D22F868}"/>
              </a:ext>
            </a:extLst>
          </p:cNvPr>
          <p:cNvGrpSpPr/>
          <p:nvPr/>
        </p:nvGrpSpPr>
        <p:grpSpPr>
          <a:xfrm>
            <a:off x="258618" y="5878122"/>
            <a:ext cx="11674763" cy="839755"/>
            <a:chOff x="261257" y="5614564"/>
            <a:chExt cx="11674763" cy="1243436"/>
          </a:xfrm>
        </p:grpSpPr>
        <p:grpSp>
          <p:nvGrpSpPr>
            <p:cNvPr id="11" name="Groupe 9">
              <a:extLst>
                <a:ext uri="{FF2B5EF4-FFF2-40B4-BE49-F238E27FC236}">
                  <a16:creationId xmlns:a16="http://schemas.microsoft.com/office/drawing/2014/main" id="{7C6A76F2-47C9-462B-B9DE-D478DDEDCCC3}"/>
                </a:ext>
              </a:extLst>
            </p:cNvPr>
            <p:cNvGrpSpPr>
              <a:grpSpLocks/>
            </p:cNvGrpSpPr>
            <p:nvPr/>
          </p:nvGrpSpPr>
          <p:grpSpPr bwMode="auto">
            <a:xfrm>
              <a:off x="261257" y="5614564"/>
              <a:ext cx="11674763" cy="1139615"/>
              <a:chOff x="0" y="133588"/>
              <a:chExt cx="11674763" cy="1140692"/>
            </a:xfrm>
          </p:grpSpPr>
          <p:sp>
            <p:nvSpPr>
              <p:cNvPr id="13" name="Rectangle 14">
                <a:extLst>
                  <a:ext uri="{FF2B5EF4-FFF2-40B4-BE49-F238E27FC236}">
                    <a16:creationId xmlns:a16="http://schemas.microsoft.com/office/drawing/2014/main" id="{BB7250D1-F185-410F-AA8D-2C21A336CC6F}"/>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15" name="Picture 4">
                <a:extLst>
                  <a:ext uri="{FF2B5EF4-FFF2-40B4-BE49-F238E27FC236}">
                    <a16:creationId xmlns:a16="http://schemas.microsoft.com/office/drawing/2014/main" id="{3AEB3288-9C84-4D69-B9DA-7AF5C51FC2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6" name="Image 15">
              <a:extLst>
                <a:ext uri="{FF2B5EF4-FFF2-40B4-BE49-F238E27FC236}">
                  <a16:creationId xmlns:a16="http://schemas.microsoft.com/office/drawing/2014/main" id="{12BC32D7-2428-4594-B031-3064656DCE2A}"/>
                </a:ext>
              </a:extLst>
            </p:cNvPr>
            <p:cNvPicPr>
              <a:picLocks noChangeAspect="1"/>
            </p:cNvPicPr>
            <p:nvPr/>
          </p:nvPicPr>
          <p:blipFill>
            <a:blip r:embed="rId3"/>
            <a:stretch>
              <a:fillRect/>
            </a:stretch>
          </p:blipFill>
          <p:spPr>
            <a:xfrm>
              <a:off x="5302728" y="6336954"/>
              <a:ext cx="1586544" cy="521046"/>
            </a:xfrm>
            <a:prstGeom prst="rect">
              <a:avLst/>
            </a:prstGeom>
          </p:spPr>
        </p:pic>
        <p:pic>
          <p:nvPicPr>
            <p:cNvPr id="17" name="Image 16">
              <a:extLst>
                <a:ext uri="{FF2B5EF4-FFF2-40B4-BE49-F238E27FC236}">
                  <a16:creationId xmlns:a16="http://schemas.microsoft.com/office/drawing/2014/main" id="{7EB01094-7FEE-4402-AD69-4C29EC06D33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18" name="Image 17">
              <a:extLst>
                <a:ext uri="{FF2B5EF4-FFF2-40B4-BE49-F238E27FC236}">
                  <a16:creationId xmlns:a16="http://schemas.microsoft.com/office/drawing/2014/main" id="{5665F0E0-BB5E-4AF6-9BE1-A2F8578B4A15}"/>
                </a:ext>
              </a:extLst>
            </p:cNvPr>
            <p:cNvPicPr>
              <a:picLocks noChangeAspect="1"/>
            </p:cNvPicPr>
            <p:nvPr/>
          </p:nvPicPr>
          <p:blipFill>
            <a:blip r:embed="rId5"/>
            <a:stretch>
              <a:fillRect/>
            </a:stretch>
          </p:blipFill>
          <p:spPr>
            <a:xfrm>
              <a:off x="10254493" y="6197018"/>
              <a:ext cx="1024302" cy="586128"/>
            </a:xfrm>
            <a:prstGeom prst="rect">
              <a:avLst/>
            </a:prstGeom>
          </p:spPr>
        </p:pic>
      </p:grpSp>
      <p:sp>
        <p:nvSpPr>
          <p:cNvPr id="3" name="Rectangle 2">
            <a:extLst>
              <a:ext uri="{FF2B5EF4-FFF2-40B4-BE49-F238E27FC236}">
                <a16:creationId xmlns:a16="http://schemas.microsoft.com/office/drawing/2014/main" id="{6630AA90-94AC-42D0-865C-028CD8B363D7}"/>
              </a:ext>
            </a:extLst>
          </p:cNvPr>
          <p:cNvSpPr/>
          <p:nvPr/>
        </p:nvSpPr>
        <p:spPr>
          <a:xfrm>
            <a:off x="371745" y="288894"/>
            <a:ext cx="11561636" cy="6467989"/>
          </a:xfrm>
          <a:prstGeom prst="rect">
            <a:avLst/>
          </a:prstGeom>
        </p:spPr>
        <p:txBody>
          <a:bodyPr wrap="square">
            <a:spAutoFit/>
          </a:bodyPr>
          <a:lstStyle/>
          <a:p>
            <a:pPr algn="just">
              <a:lnSpc>
                <a:spcPct val="150000"/>
              </a:lnSpc>
              <a:spcAft>
                <a:spcPts val="0"/>
              </a:spcAft>
            </a:pPr>
            <a:r>
              <a:rPr lang="fr-FR" sz="2000" b="1" dirty="0">
                <a:latin typeface="Arial Narrow" panose="020B0606020202030204" pitchFamily="34" charset="0"/>
                <a:ea typeface="Yu Gothic Light" panose="020B0300000000000000" pitchFamily="34" charset="-128"/>
              </a:rPr>
              <a:t>Monsieur le Délégué de l’Organisation Mondiale de la Propriété Intellectuelle ;</a:t>
            </a:r>
            <a:endParaRPr lang="fr-FR" sz="1600" dirty="0">
              <a:latin typeface="Arial Narrow" panose="020B0606020202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fr-FR" sz="2000" b="1" dirty="0">
                <a:latin typeface="Arial Narrow" panose="020B0606020202030204" pitchFamily="34" charset="0"/>
                <a:ea typeface="Yu Gothic Light" panose="020B0300000000000000" pitchFamily="34" charset="-128"/>
              </a:rPr>
              <a:t>Mesdames et Messieurs les cadres et agents de l’Etat ;</a:t>
            </a:r>
            <a:endParaRPr lang="fr-FR" sz="1600" dirty="0">
              <a:latin typeface="Arial Narrow" panose="020B0606020202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fr-FR" sz="2000" b="1" dirty="0">
                <a:latin typeface="Arial Narrow" panose="020B0606020202030204" pitchFamily="34" charset="0"/>
                <a:ea typeface="Yu Gothic Light" panose="020B0300000000000000" pitchFamily="34" charset="-128"/>
              </a:rPr>
              <a:t>Distingués participants, à vos titres, qualités, et rangs respectifs ;</a:t>
            </a:r>
            <a:endParaRPr lang="fr-FR" sz="1600" dirty="0">
              <a:latin typeface="Arial Narrow" panose="020B0606020202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fr-FR" sz="2000" b="1" dirty="0">
                <a:latin typeface="Arial Narrow" panose="020B0606020202030204" pitchFamily="34" charset="0"/>
                <a:ea typeface="Yu Gothic Light" panose="020B0300000000000000" pitchFamily="34" charset="-128"/>
                <a:cs typeface="Tahoma" panose="020B0604030504040204" pitchFamily="34" charset="0"/>
              </a:rPr>
              <a:t>Mesdames et Messieurs,</a:t>
            </a:r>
            <a:endParaRPr lang="fr-FR" sz="1600" b="1" dirty="0">
              <a:latin typeface="Arial Narrow" panose="020B0606020202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fr-FR" sz="2000" dirty="0">
                <a:latin typeface="Arial Narrow" panose="020B0606020202030204" pitchFamily="34" charset="0"/>
                <a:ea typeface="Yu Gothic Light" panose="020B0300000000000000" pitchFamily="34" charset="-128"/>
                <a:cs typeface="Tahoma" panose="020B0604030504040204" pitchFamily="34" charset="0"/>
              </a:rPr>
              <a:t>Notre intervention s’attèle sur «</a:t>
            </a:r>
            <a:r>
              <a:rPr lang="fr-FR" sz="2000" b="1" dirty="0">
                <a:latin typeface="Arial Narrow" panose="020B0606020202030204" pitchFamily="34" charset="0"/>
                <a:ea typeface="Yu Gothic Light" panose="020B0300000000000000" pitchFamily="34" charset="-128"/>
                <a:cs typeface="Tahoma" panose="020B0604030504040204" pitchFamily="34" charset="0"/>
              </a:rPr>
              <a:t> les voies nationale (RDC) et internationale (OMPI) et leurs coûts pour protéger les créations intellectuelles, précisément la propriété industrielle</a:t>
            </a:r>
            <a:r>
              <a:rPr lang="fr-FR" sz="2000" dirty="0">
                <a:latin typeface="Arial Narrow" panose="020B0606020202030204" pitchFamily="34" charset="0"/>
                <a:ea typeface="Yu Gothic Light" panose="020B0300000000000000" pitchFamily="34" charset="-128"/>
                <a:cs typeface="Tahoma" panose="020B0604030504040204" pitchFamily="34" charset="0"/>
              </a:rPr>
              <a:t> ».</a:t>
            </a:r>
            <a:endParaRPr lang="fr-FR" sz="1600" dirty="0">
              <a:latin typeface="Arial Narrow" panose="020B0606020202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fr-FR" sz="2000" dirty="0">
                <a:latin typeface="Arial Narrow" panose="020B0606020202030204" pitchFamily="34" charset="0"/>
                <a:ea typeface="Yu Gothic Light" panose="020B0300000000000000" pitchFamily="34" charset="-128"/>
                <a:cs typeface="Tahoma" panose="020B0604030504040204" pitchFamily="34" charset="0"/>
              </a:rPr>
              <a:t>En RDC, la Propriété Industrielle, autre branche de la propriété intellectuelle, est sous tutelle du Ministère de l’Industrie suivant l’ordonnance fixant les attributions des Ministères. Il existe au sein du Secrétariat Général à l’Industrie la Direction de la Propriété Industrielle.</a:t>
            </a:r>
          </a:p>
          <a:p>
            <a:pPr algn="just">
              <a:lnSpc>
                <a:spcPct val="150000"/>
              </a:lnSpc>
              <a:spcAft>
                <a:spcPts val="1000"/>
              </a:spcAft>
            </a:pPr>
            <a:r>
              <a:rPr lang="fr-FR" sz="2000" dirty="0">
                <a:latin typeface="Arial Narrow" panose="020B0606020202030204" pitchFamily="34" charset="0"/>
                <a:ea typeface="Yu Gothic Light" panose="020B0300000000000000" pitchFamily="34" charset="-128"/>
                <a:cs typeface="Tahoma" panose="020B0604030504040204" pitchFamily="34" charset="0"/>
              </a:rPr>
              <a:t>Au cours de mon exposé, je me ferai le devoir de vous présenter les procédures édictées par la loi n°82-001 du 07 janvier 1982 régissant la Propriété Industrielle ainsi que son Ordonnance d’application n°89-173 du 07 août 1989 en matière d’obtention des titres de Propriété Industrielle.</a:t>
            </a:r>
          </a:p>
          <a:p>
            <a:pPr algn="just">
              <a:lnSpc>
                <a:spcPct val="150000"/>
              </a:lnSpc>
              <a:spcAft>
                <a:spcPts val="1000"/>
              </a:spcAft>
            </a:pP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1161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3</a:t>
            </a:fld>
            <a:endParaRPr lang="fr-FR" altLang="fr-FR" sz="1300" b="1">
              <a:solidFill>
                <a:srgbClr val="000000"/>
              </a:solidFill>
              <a:latin typeface="Arial" pitchFamily="34" charset="0"/>
            </a:endParaRPr>
          </a:p>
        </p:txBody>
      </p:sp>
      <p:grpSp>
        <p:nvGrpSpPr>
          <p:cNvPr id="2" name="Groupe 1">
            <a:extLst>
              <a:ext uri="{FF2B5EF4-FFF2-40B4-BE49-F238E27FC236}">
                <a16:creationId xmlns:a16="http://schemas.microsoft.com/office/drawing/2014/main" id="{BBC3C0F2-7095-433B-9FC2-9C2B8D22F868}"/>
              </a:ext>
            </a:extLst>
          </p:cNvPr>
          <p:cNvGrpSpPr/>
          <p:nvPr/>
        </p:nvGrpSpPr>
        <p:grpSpPr>
          <a:xfrm>
            <a:off x="258618" y="5878122"/>
            <a:ext cx="11674763" cy="839755"/>
            <a:chOff x="261257" y="5614564"/>
            <a:chExt cx="11674763" cy="1243436"/>
          </a:xfrm>
        </p:grpSpPr>
        <p:grpSp>
          <p:nvGrpSpPr>
            <p:cNvPr id="11" name="Groupe 9">
              <a:extLst>
                <a:ext uri="{FF2B5EF4-FFF2-40B4-BE49-F238E27FC236}">
                  <a16:creationId xmlns:a16="http://schemas.microsoft.com/office/drawing/2014/main" id="{7C6A76F2-47C9-462B-B9DE-D478DDEDCCC3}"/>
                </a:ext>
              </a:extLst>
            </p:cNvPr>
            <p:cNvGrpSpPr>
              <a:grpSpLocks/>
            </p:cNvGrpSpPr>
            <p:nvPr/>
          </p:nvGrpSpPr>
          <p:grpSpPr bwMode="auto">
            <a:xfrm>
              <a:off x="261257" y="5614564"/>
              <a:ext cx="11674763" cy="1139615"/>
              <a:chOff x="0" y="133588"/>
              <a:chExt cx="11674763" cy="1140692"/>
            </a:xfrm>
          </p:grpSpPr>
          <p:sp>
            <p:nvSpPr>
              <p:cNvPr id="13" name="Rectangle 14">
                <a:extLst>
                  <a:ext uri="{FF2B5EF4-FFF2-40B4-BE49-F238E27FC236}">
                    <a16:creationId xmlns:a16="http://schemas.microsoft.com/office/drawing/2014/main" id="{BB7250D1-F185-410F-AA8D-2C21A336CC6F}"/>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15" name="Picture 4">
                <a:extLst>
                  <a:ext uri="{FF2B5EF4-FFF2-40B4-BE49-F238E27FC236}">
                    <a16:creationId xmlns:a16="http://schemas.microsoft.com/office/drawing/2014/main" id="{3AEB3288-9C84-4D69-B9DA-7AF5C51FC2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6" name="Image 15">
              <a:extLst>
                <a:ext uri="{FF2B5EF4-FFF2-40B4-BE49-F238E27FC236}">
                  <a16:creationId xmlns:a16="http://schemas.microsoft.com/office/drawing/2014/main" id="{12BC32D7-2428-4594-B031-3064656DCE2A}"/>
                </a:ext>
              </a:extLst>
            </p:cNvPr>
            <p:cNvPicPr>
              <a:picLocks noChangeAspect="1"/>
            </p:cNvPicPr>
            <p:nvPr/>
          </p:nvPicPr>
          <p:blipFill>
            <a:blip r:embed="rId3"/>
            <a:stretch>
              <a:fillRect/>
            </a:stretch>
          </p:blipFill>
          <p:spPr>
            <a:xfrm>
              <a:off x="5302728" y="6336954"/>
              <a:ext cx="1586544" cy="521046"/>
            </a:xfrm>
            <a:prstGeom prst="rect">
              <a:avLst/>
            </a:prstGeom>
          </p:spPr>
        </p:pic>
        <p:pic>
          <p:nvPicPr>
            <p:cNvPr id="17" name="Image 16">
              <a:extLst>
                <a:ext uri="{FF2B5EF4-FFF2-40B4-BE49-F238E27FC236}">
                  <a16:creationId xmlns:a16="http://schemas.microsoft.com/office/drawing/2014/main" id="{7EB01094-7FEE-4402-AD69-4C29EC06D33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18" name="Image 17">
              <a:extLst>
                <a:ext uri="{FF2B5EF4-FFF2-40B4-BE49-F238E27FC236}">
                  <a16:creationId xmlns:a16="http://schemas.microsoft.com/office/drawing/2014/main" id="{5665F0E0-BB5E-4AF6-9BE1-A2F8578B4A15}"/>
                </a:ext>
              </a:extLst>
            </p:cNvPr>
            <p:cNvPicPr>
              <a:picLocks noChangeAspect="1"/>
            </p:cNvPicPr>
            <p:nvPr/>
          </p:nvPicPr>
          <p:blipFill>
            <a:blip r:embed="rId5"/>
            <a:stretch>
              <a:fillRect/>
            </a:stretch>
          </p:blipFill>
          <p:spPr>
            <a:xfrm>
              <a:off x="10254493" y="6197018"/>
              <a:ext cx="1024302" cy="586128"/>
            </a:xfrm>
            <a:prstGeom prst="rect">
              <a:avLst/>
            </a:prstGeom>
          </p:spPr>
        </p:pic>
      </p:grpSp>
      <p:sp>
        <p:nvSpPr>
          <p:cNvPr id="3" name="Rectangle 2">
            <a:extLst>
              <a:ext uri="{FF2B5EF4-FFF2-40B4-BE49-F238E27FC236}">
                <a16:creationId xmlns:a16="http://schemas.microsoft.com/office/drawing/2014/main" id="{6630AA90-94AC-42D0-865C-028CD8B363D7}"/>
              </a:ext>
            </a:extLst>
          </p:cNvPr>
          <p:cNvSpPr/>
          <p:nvPr/>
        </p:nvSpPr>
        <p:spPr>
          <a:xfrm>
            <a:off x="371745" y="288894"/>
            <a:ext cx="11561636" cy="4582665"/>
          </a:xfrm>
          <a:prstGeom prst="rect">
            <a:avLst/>
          </a:prstGeom>
        </p:spPr>
        <p:txBody>
          <a:bodyPr wrap="square">
            <a:spAutoFit/>
          </a:bodyPr>
          <a:lstStyle/>
          <a:p>
            <a:pPr>
              <a:lnSpc>
                <a:spcPct val="150000"/>
              </a:lnSpc>
              <a:spcAft>
                <a:spcPts val="1000"/>
              </a:spcAft>
            </a:pPr>
            <a:r>
              <a:rPr lang="fr-FR" sz="2400" dirty="0">
                <a:latin typeface="Arial Narrow" panose="020B0606020202030204" pitchFamily="34" charset="0"/>
                <a:ea typeface="Yu Gothic Light" panose="020B0300000000000000" pitchFamily="34" charset="-128"/>
                <a:cs typeface="Tahoma" panose="020B0604030504040204" pitchFamily="34" charset="0"/>
              </a:rPr>
              <a:t>A cet effet, en vertu de ces textes, le Ministre ayant la Propriété Industrielle dans ses attributions, délivre un brevet d’invention, d’importation ou de perfectionnement ainsi qu’un certificat d’encouragement, en ce qui concerne la protection d’une invention ou innovation lorsque l’inventeur n’a pas présenté un prototype, un certificat d’encouragement peut aussi être délivré. Tandis que pour les marques et autres signes distinctifs, dessins et modèles industriel, indications géographiques, il délivre des certificats d’enregistrement.</a:t>
            </a:r>
          </a:p>
          <a:p>
            <a:pPr>
              <a:lnSpc>
                <a:spcPct val="150000"/>
              </a:lnSpc>
              <a:spcAft>
                <a:spcPts val="1000"/>
              </a:spcAft>
            </a:pPr>
            <a:r>
              <a:rPr lang="fr-FR" sz="2400" dirty="0">
                <a:latin typeface="Arial Narrow" panose="020B0606020202030204" pitchFamily="34" charset="0"/>
                <a:ea typeface="Yu Gothic Light" panose="020B0300000000000000" pitchFamily="34" charset="-128"/>
                <a:cs typeface="Tahoma" panose="020B0604030504040204" pitchFamily="34" charset="0"/>
              </a:rPr>
              <a:t>Voici les procédures détaillées en matière d’octroi des brevets, certificats d’enregistrements ainsi que des titres de certaines modifications.</a:t>
            </a:r>
            <a:r>
              <a:rPr lang="fr-FR" sz="2400" dirty="0">
                <a:latin typeface="Arial Narrow" panose="020B0606020202030204" pitchFamily="34" charset="0"/>
              </a:rPr>
              <a:t>	</a:t>
            </a:r>
            <a:endParaRPr lang="fr-FR" sz="2400" dirty="0">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1237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rme libre 16"/>
          <p:cNvSpPr/>
          <p:nvPr/>
        </p:nvSpPr>
        <p:spPr bwMode="auto">
          <a:xfrm>
            <a:off x="4370389" y="793068"/>
            <a:ext cx="3241675" cy="827087"/>
          </a:xfrm>
          <a:custGeom>
            <a:avLst/>
            <a:gdLst>
              <a:gd name="connsiteX0" fmla="*/ 0 w 5404409"/>
              <a:gd name="connsiteY0" fmla="*/ 0 h 520860"/>
              <a:gd name="connsiteX1" fmla="*/ 5404409 w 5404409"/>
              <a:gd name="connsiteY1" fmla="*/ 0 h 520860"/>
              <a:gd name="connsiteX2" fmla="*/ 5404409 w 5404409"/>
              <a:gd name="connsiteY2" fmla="*/ 520860 h 520860"/>
              <a:gd name="connsiteX3" fmla="*/ 0 w 5404409"/>
              <a:gd name="connsiteY3" fmla="*/ 520860 h 520860"/>
              <a:gd name="connsiteX4" fmla="*/ 0 w 5404409"/>
              <a:gd name="connsiteY4" fmla="*/ 0 h 52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4409" h="520860">
                <a:moveTo>
                  <a:pt x="0" y="0"/>
                </a:moveTo>
                <a:lnTo>
                  <a:pt x="5404409" y="0"/>
                </a:lnTo>
                <a:lnTo>
                  <a:pt x="5404409" y="520860"/>
                </a:lnTo>
                <a:lnTo>
                  <a:pt x="0" y="520860"/>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lIns="32385" tIns="21590" rIns="32385" bIns="21590" spcCol="1270" anchor="ctr"/>
          <a:lstStyle/>
          <a:p>
            <a:pPr algn="ctr" fontAlgn="auto">
              <a:spcBef>
                <a:spcPts val="0"/>
              </a:spcBef>
              <a:spcAft>
                <a:spcPts val="0"/>
              </a:spcAft>
              <a:defRPr/>
            </a:pPr>
            <a:r>
              <a:rPr lang="fr-FR" altLang="fr-FR" b="1" dirty="0">
                <a:solidFill>
                  <a:prstClr val="white"/>
                </a:solidFill>
                <a:latin typeface="Arial "/>
                <a:ea typeface="Times New Roman" pitchFamily="18" charset="0"/>
              </a:rPr>
              <a:t>A. Piliers pour la réussite</a:t>
            </a:r>
            <a:endParaRPr lang="fr-FR" dirty="0">
              <a:solidFill>
                <a:prstClr val="white"/>
              </a:solidFill>
              <a:latin typeface="Arial "/>
            </a:endParaRPr>
          </a:p>
        </p:txBody>
      </p:sp>
      <p:grpSp>
        <p:nvGrpSpPr>
          <p:cNvPr id="31" name="Groupe 9"/>
          <p:cNvGrpSpPr>
            <a:grpSpLocks/>
          </p:cNvGrpSpPr>
          <p:nvPr/>
        </p:nvGrpSpPr>
        <p:grpSpPr bwMode="auto">
          <a:xfrm>
            <a:off x="0" y="-1587"/>
            <a:ext cx="12192000" cy="1182627"/>
            <a:chOff x="0" y="-1786"/>
            <a:chExt cx="12192000" cy="1183745"/>
          </a:xfrm>
        </p:grpSpPr>
        <p:sp>
          <p:nvSpPr>
            <p:cNvPr id="35" name="Rectangle 3"/>
            <p:cNvSpPr>
              <a:spLocks noChangeArrowheads="1"/>
            </p:cNvSpPr>
            <p:nvPr/>
          </p:nvSpPr>
          <p:spPr bwMode="auto">
            <a:xfrm>
              <a:off x="886004" y="103722"/>
              <a:ext cx="11305996" cy="107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None/>
              </a:pPr>
              <a:r>
                <a:rPr lang="fr-FR" sz="2000" b="1" dirty="0">
                  <a:solidFill>
                    <a:srgbClr val="0070C0"/>
                  </a:solidFill>
                </a:rPr>
                <a:t>BREVET (D’INVENTION, D’IMPORTATION OU DE PERFECTIONNEMENT OU CERTIFICAT D’ENCOURAGEMENT)</a:t>
              </a:r>
            </a:p>
            <a:p>
              <a:pPr eaLnBrk="1" hangingPunct="1">
                <a:spcBef>
                  <a:spcPct val="0"/>
                </a:spcBef>
                <a:buClrTx/>
                <a:buSzTx/>
                <a:buNone/>
              </a:pPr>
              <a:endParaRPr lang="en-US" altLang="fr-FR" sz="2400" b="1" dirty="0">
                <a:solidFill>
                  <a:srgbClr val="0070C0"/>
                </a:solidFill>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l="16116"/>
            <a:stretch>
              <a:fillRect/>
            </a:stretch>
          </p:blipFill>
          <p:spPr bwMode="auto">
            <a:xfrm>
              <a:off x="0" y="-1786"/>
              <a:ext cx="905510" cy="71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4"/>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r>
                <a:rPr lang="fr-FR" altLang="fr-FR" sz="2200" b="1" dirty="0">
                  <a:solidFill>
                    <a:srgbClr val="FFFFFF"/>
                  </a:solidFill>
                  <a:latin typeface="Arial Black" pitchFamily="34" charset="0"/>
                </a:rPr>
                <a:t>I</a:t>
              </a:r>
              <a:endParaRPr lang="fr-FR" altLang="fr-FR" sz="2200" dirty="0">
                <a:solidFill>
                  <a:srgbClr val="FFFFFF"/>
                </a:solidFill>
                <a:latin typeface="Arial Black" pitchFamily="34" charset="0"/>
              </a:endParaRPr>
            </a:p>
          </p:txBody>
        </p:sp>
        <p:pic>
          <p:nvPicPr>
            <p:cNvPr id="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13167"/>
              <a:ext cx="12191999" cy="94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4</a:t>
            </a:fld>
            <a:endParaRPr lang="fr-FR" altLang="fr-FR" sz="1300" b="1">
              <a:solidFill>
                <a:srgbClr val="000000"/>
              </a:solidFill>
              <a:latin typeface="Arial" pitchFamily="34" charset="0"/>
            </a:endParaRPr>
          </a:p>
        </p:txBody>
      </p:sp>
      <p:cxnSp>
        <p:nvCxnSpPr>
          <p:cNvPr id="34" name="Connecteur droit 33"/>
          <p:cNvCxnSpPr/>
          <p:nvPr/>
        </p:nvCxnSpPr>
        <p:spPr bwMode="auto">
          <a:xfrm>
            <a:off x="11577639" y="6545578"/>
            <a:ext cx="614362"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39" name="Groupe 38">
            <a:extLst>
              <a:ext uri="{FF2B5EF4-FFF2-40B4-BE49-F238E27FC236}">
                <a16:creationId xmlns:a16="http://schemas.microsoft.com/office/drawing/2014/main" id="{ADCF0E35-D45D-41CE-B40F-ABB0622424C9}"/>
              </a:ext>
            </a:extLst>
          </p:cNvPr>
          <p:cNvGrpSpPr/>
          <p:nvPr/>
        </p:nvGrpSpPr>
        <p:grpSpPr>
          <a:xfrm>
            <a:off x="258618" y="5878122"/>
            <a:ext cx="11674763" cy="839755"/>
            <a:chOff x="261257" y="5614564"/>
            <a:chExt cx="11674763" cy="1243436"/>
          </a:xfrm>
        </p:grpSpPr>
        <p:grpSp>
          <p:nvGrpSpPr>
            <p:cNvPr id="40" name="Groupe 9">
              <a:extLst>
                <a:ext uri="{FF2B5EF4-FFF2-40B4-BE49-F238E27FC236}">
                  <a16:creationId xmlns:a16="http://schemas.microsoft.com/office/drawing/2014/main" id="{D2030D64-D071-43A8-B6F9-8C25CF54D95B}"/>
                </a:ext>
              </a:extLst>
            </p:cNvPr>
            <p:cNvGrpSpPr>
              <a:grpSpLocks/>
            </p:cNvGrpSpPr>
            <p:nvPr/>
          </p:nvGrpSpPr>
          <p:grpSpPr bwMode="auto">
            <a:xfrm>
              <a:off x="261257" y="5614564"/>
              <a:ext cx="11674763" cy="1139615"/>
              <a:chOff x="0" y="133588"/>
              <a:chExt cx="11674763" cy="1140692"/>
            </a:xfrm>
          </p:grpSpPr>
          <p:sp>
            <p:nvSpPr>
              <p:cNvPr id="53" name="Rectangle 14">
                <a:extLst>
                  <a:ext uri="{FF2B5EF4-FFF2-40B4-BE49-F238E27FC236}">
                    <a16:creationId xmlns:a16="http://schemas.microsoft.com/office/drawing/2014/main" id="{6947B170-EE43-4A04-831E-BB394475D0D2}"/>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54" name="Picture 4">
                <a:extLst>
                  <a:ext uri="{FF2B5EF4-FFF2-40B4-BE49-F238E27FC236}">
                    <a16:creationId xmlns:a16="http://schemas.microsoft.com/office/drawing/2014/main" id="{14C3157E-DBA9-421A-8FBD-67594A41E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50" name="Image 49">
              <a:extLst>
                <a:ext uri="{FF2B5EF4-FFF2-40B4-BE49-F238E27FC236}">
                  <a16:creationId xmlns:a16="http://schemas.microsoft.com/office/drawing/2014/main" id="{808530FE-39E6-4220-9C5A-997B5CA93E78}"/>
                </a:ext>
              </a:extLst>
            </p:cNvPr>
            <p:cNvPicPr>
              <a:picLocks noChangeAspect="1"/>
            </p:cNvPicPr>
            <p:nvPr/>
          </p:nvPicPr>
          <p:blipFill>
            <a:blip r:embed="rId4"/>
            <a:stretch>
              <a:fillRect/>
            </a:stretch>
          </p:blipFill>
          <p:spPr>
            <a:xfrm>
              <a:off x="5302728" y="6336954"/>
              <a:ext cx="1586544" cy="521046"/>
            </a:xfrm>
            <a:prstGeom prst="rect">
              <a:avLst/>
            </a:prstGeom>
          </p:spPr>
        </p:pic>
        <p:pic>
          <p:nvPicPr>
            <p:cNvPr id="51" name="Image 50">
              <a:extLst>
                <a:ext uri="{FF2B5EF4-FFF2-40B4-BE49-F238E27FC236}">
                  <a16:creationId xmlns:a16="http://schemas.microsoft.com/office/drawing/2014/main" id="{145CF2E0-1112-43C4-93F8-442FF2EB41BB}"/>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52" name="Image 51">
              <a:extLst>
                <a:ext uri="{FF2B5EF4-FFF2-40B4-BE49-F238E27FC236}">
                  <a16:creationId xmlns:a16="http://schemas.microsoft.com/office/drawing/2014/main" id="{4F1B8545-9BB5-4E4E-BCBF-705F1F360617}"/>
                </a:ext>
              </a:extLst>
            </p:cNvPr>
            <p:cNvPicPr>
              <a:picLocks noChangeAspect="1"/>
            </p:cNvPicPr>
            <p:nvPr/>
          </p:nvPicPr>
          <p:blipFill>
            <a:blip r:embed="rId6"/>
            <a:stretch>
              <a:fillRect/>
            </a:stretch>
          </p:blipFill>
          <p:spPr>
            <a:xfrm>
              <a:off x="10254493" y="6197018"/>
              <a:ext cx="1024302" cy="586128"/>
            </a:xfrm>
            <a:prstGeom prst="rect">
              <a:avLst/>
            </a:prstGeom>
          </p:spPr>
        </p:pic>
      </p:grpSp>
      <p:sp>
        <p:nvSpPr>
          <p:cNvPr id="55" name="Rectangle 54">
            <a:extLst>
              <a:ext uri="{FF2B5EF4-FFF2-40B4-BE49-F238E27FC236}">
                <a16:creationId xmlns:a16="http://schemas.microsoft.com/office/drawing/2014/main" id="{22F521E7-4C27-433A-A3F6-8C56F2CF49B7}"/>
              </a:ext>
            </a:extLst>
          </p:cNvPr>
          <p:cNvSpPr/>
          <p:nvPr/>
        </p:nvSpPr>
        <p:spPr>
          <a:xfrm>
            <a:off x="301756" y="1047817"/>
            <a:ext cx="11561636" cy="5647700"/>
          </a:xfrm>
          <a:prstGeom prst="rect">
            <a:avLst/>
          </a:prstGeom>
        </p:spPr>
        <p:txBody>
          <a:bodyPr wrap="square">
            <a:spAutoFit/>
          </a:bodyPr>
          <a:lstStyle/>
          <a:p>
            <a:pPr algn="just">
              <a:spcBef>
                <a:spcPts val="600"/>
              </a:spcBef>
            </a:pPr>
            <a:r>
              <a:rPr lang="fr-FR" sz="2400" dirty="0">
                <a:latin typeface="Arial Narrow" panose="020B0606020202030204" pitchFamily="34" charset="0"/>
                <a:ea typeface="Yu Gothic Light" panose="020B0300000000000000" pitchFamily="34" charset="-128"/>
                <a:cs typeface="Tahoma" panose="020B0604030504040204" pitchFamily="34" charset="0"/>
              </a:rPr>
              <a:t> L’obtention d’un titre de protection de la propriété industrielle en RDC s’effectue en suivant une procédure faite des étapes ci- après :</a:t>
            </a:r>
          </a:p>
          <a:p>
            <a:pPr marL="457200" lvl="0" indent="-457200" algn="just">
              <a:spcBef>
                <a:spcPts val="600"/>
              </a:spcBef>
              <a:buFont typeface="+mj-lt"/>
              <a:buAutoNum type="alphaLcParenR"/>
            </a:pPr>
            <a:r>
              <a:rPr lang="fr-FR" sz="2400" dirty="0">
                <a:latin typeface="Arial Narrow" panose="020B0606020202030204" pitchFamily="34" charset="0"/>
                <a:ea typeface="Yu Gothic Light" panose="020B0300000000000000" pitchFamily="34" charset="-128"/>
                <a:cs typeface="Tahoma" panose="020B0604030504040204" pitchFamily="34" charset="0"/>
              </a:rPr>
              <a:t> Le requérant (déposant ou mandataire) se présente à la Direction de la Propriété Industrielle (DPI) pour obtention :</a:t>
            </a:r>
          </a:p>
          <a:p>
            <a:pPr marL="719138" lvl="0" indent="-271463" algn="just">
              <a:spcBef>
                <a:spcPts val="600"/>
              </a:spcBef>
              <a:buFont typeface="Wingdings" panose="05000000000000000000" pitchFamily="2" charset="2"/>
              <a:buChar char="§"/>
            </a:pPr>
            <a:r>
              <a:rPr lang="fr-FR" sz="2400" dirty="0">
                <a:latin typeface="Arial Narrow" panose="020B0606020202030204" pitchFamily="34" charset="0"/>
                <a:ea typeface="Yu Gothic Light" panose="020B0300000000000000" pitchFamily="34" charset="-128"/>
                <a:cs typeface="Tahoma" panose="020B0604030504040204" pitchFamily="34" charset="0"/>
              </a:rPr>
              <a:t>D’une note de débit donnant lieu à l’établissement d’une note de perception établie par la DGRAD ;</a:t>
            </a:r>
          </a:p>
          <a:p>
            <a:pPr marL="719138" lvl="0" indent="-271463" algn="just">
              <a:spcBef>
                <a:spcPts val="600"/>
              </a:spcBef>
              <a:buFont typeface="Wingdings" panose="05000000000000000000" pitchFamily="2" charset="2"/>
              <a:buChar char="§"/>
            </a:pPr>
            <a:r>
              <a:rPr lang="fr-FR" sz="2400" dirty="0">
                <a:latin typeface="Arial Narrow" panose="020B0606020202030204" pitchFamily="34" charset="0"/>
                <a:ea typeface="Yu Gothic Light" panose="020B0300000000000000" pitchFamily="34" charset="-128"/>
                <a:cs typeface="Tahoma" panose="020B0604030504040204" pitchFamily="34" charset="0"/>
              </a:rPr>
              <a:t>Des formulaires de demande.</a:t>
            </a:r>
          </a:p>
          <a:p>
            <a:pPr marL="457200" lvl="0" indent="-457200" algn="just">
              <a:spcBef>
                <a:spcPts val="600"/>
              </a:spcBef>
              <a:buFont typeface="+mj-lt"/>
              <a:buAutoNum type="alphaLcParenR"/>
            </a:pPr>
            <a:r>
              <a:rPr lang="fr-FR" sz="2400" dirty="0">
                <a:latin typeface="Arial Narrow" panose="020B0606020202030204" pitchFamily="34" charset="0"/>
                <a:ea typeface="Yu Gothic Light" panose="020B0300000000000000" pitchFamily="34" charset="-128"/>
                <a:cs typeface="Tahoma" panose="020B0604030504040204" pitchFamily="34" charset="0"/>
              </a:rPr>
              <a:t>Avec cette note de perception, le requérant paie la taxe de dépôt auprès d’une banque agréée par la DGRAD. Il obtient de la banque les preuves de paiement de ladite taxe (l’attestation de paiement et le bordereau de versement).</a:t>
            </a:r>
          </a:p>
          <a:p>
            <a:pPr marL="457200" indent="-457200" algn="just">
              <a:spcBef>
                <a:spcPts val="600"/>
              </a:spcBef>
              <a:buFont typeface="+mj-lt"/>
              <a:buAutoNum type="alphaLcParenR"/>
            </a:pPr>
            <a:r>
              <a:rPr lang="fr-FR" sz="2400" dirty="0">
                <a:latin typeface="Arial Narrow" panose="020B0606020202030204" pitchFamily="34" charset="0"/>
                <a:ea typeface="Yu Gothic Light" panose="020B0300000000000000" pitchFamily="34" charset="-128"/>
                <a:cs typeface="Tahoma" panose="020B0604030504040204" pitchFamily="34" charset="0"/>
              </a:rPr>
              <a:t>Une fois la taxe payée, le requérant procède au paiement de la surtaxe (soit 10% de la taxe) chez le comptable public, pour le compte du Fonds de Promotion pour les Inventions et Découvertes « FPID ».</a:t>
            </a:r>
          </a:p>
          <a:p>
            <a:pPr marL="457200" lvl="0" indent="-457200">
              <a:buFont typeface="+mj-lt"/>
              <a:buAutoNum type="alphaLcParenR"/>
            </a:pPr>
            <a:endParaRPr lang="fr-FR" sz="2400" dirty="0">
              <a:latin typeface="Arial Narrow" panose="020B0606020202030204" pitchFamily="34" charset="0"/>
              <a:ea typeface="Yu Gothic Light" panose="020B0300000000000000" pitchFamily="34" charset="-128"/>
              <a:cs typeface="Tahoma" panose="020B0604030504040204" pitchFamily="34" charset="0"/>
            </a:endParaRPr>
          </a:p>
        </p:txBody>
      </p:sp>
    </p:spTree>
    <p:extLst>
      <p:ext uri="{BB962C8B-B14F-4D97-AF65-F5344CB8AC3E}">
        <p14:creationId xmlns:p14="http://schemas.microsoft.com/office/powerpoint/2010/main" val="640620788"/>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rme libre 16"/>
          <p:cNvSpPr/>
          <p:nvPr/>
        </p:nvSpPr>
        <p:spPr bwMode="auto">
          <a:xfrm>
            <a:off x="4370389" y="793068"/>
            <a:ext cx="3241675" cy="827087"/>
          </a:xfrm>
          <a:custGeom>
            <a:avLst/>
            <a:gdLst>
              <a:gd name="connsiteX0" fmla="*/ 0 w 5404409"/>
              <a:gd name="connsiteY0" fmla="*/ 0 h 520860"/>
              <a:gd name="connsiteX1" fmla="*/ 5404409 w 5404409"/>
              <a:gd name="connsiteY1" fmla="*/ 0 h 520860"/>
              <a:gd name="connsiteX2" fmla="*/ 5404409 w 5404409"/>
              <a:gd name="connsiteY2" fmla="*/ 520860 h 520860"/>
              <a:gd name="connsiteX3" fmla="*/ 0 w 5404409"/>
              <a:gd name="connsiteY3" fmla="*/ 520860 h 520860"/>
              <a:gd name="connsiteX4" fmla="*/ 0 w 5404409"/>
              <a:gd name="connsiteY4" fmla="*/ 0 h 52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4409" h="520860">
                <a:moveTo>
                  <a:pt x="0" y="0"/>
                </a:moveTo>
                <a:lnTo>
                  <a:pt x="5404409" y="0"/>
                </a:lnTo>
                <a:lnTo>
                  <a:pt x="5404409" y="520860"/>
                </a:lnTo>
                <a:lnTo>
                  <a:pt x="0" y="520860"/>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lIns="32385" tIns="21590" rIns="32385" bIns="21590" spcCol="1270" anchor="ctr"/>
          <a:lstStyle/>
          <a:p>
            <a:pPr algn="ctr" fontAlgn="auto">
              <a:spcBef>
                <a:spcPts val="0"/>
              </a:spcBef>
              <a:spcAft>
                <a:spcPts val="0"/>
              </a:spcAft>
              <a:defRPr/>
            </a:pPr>
            <a:r>
              <a:rPr lang="fr-FR" altLang="fr-FR" b="1" dirty="0">
                <a:solidFill>
                  <a:prstClr val="white"/>
                </a:solidFill>
                <a:latin typeface="Arial "/>
                <a:ea typeface="Times New Roman" pitchFamily="18" charset="0"/>
              </a:rPr>
              <a:t>A. Piliers pour la réussite</a:t>
            </a:r>
            <a:endParaRPr lang="fr-FR" dirty="0">
              <a:solidFill>
                <a:prstClr val="white"/>
              </a:solidFill>
              <a:latin typeface="Arial "/>
            </a:endParaRPr>
          </a:p>
        </p:txBody>
      </p:sp>
      <p:grpSp>
        <p:nvGrpSpPr>
          <p:cNvPr id="31" name="Groupe 9"/>
          <p:cNvGrpSpPr>
            <a:grpSpLocks/>
          </p:cNvGrpSpPr>
          <p:nvPr/>
        </p:nvGrpSpPr>
        <p:grpSpPr bwMode="auto">
          <a:xfrm>
            <a:off x="0" y="-1587"/>
            <a:ext cx="12192000" cy="1182627"/>
            <a:chOff x="0" y="-1786"/>
            <a:chExt cx="12192000" cy="1183745"/>
          </a:xfrm>
        </p:grpSpPr>
        <p:sp>
          <p:nvSpPr>
            <p:cNvPr id="35" name="Rectangle 3"/>
            <p:cNvSpPr>
              <a:spLocks noChangeArrowheads="1"/>
            </p:cNvSpPr>
            <p:nvPr/>
          </p:nvSpPr>
          <p:spPr bwMode="auto">
            <a:xfrm>
              <a:off x="886004" y="103722"/>
              <a:ext cx="11305996" cy="107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None/>
              </a:pPr>
              <a:r>
                <a:rPr lang="fr-FR" sz="2000" b="1" dirty="0">
                  <a:solidFill>
                    <a:srgbClr val="0070C0"/>
                  </a:solidFill>
                </a:rPr>
                <a:t>BREVET (D’INVENTION, D’IMPORTATION OU DE PERFECTIONNEMENT OU CERTIFICAT D’ENCOURAGEMENT)</a:t>
              </a:r>
            </a:p>
            <a:p>
              <a:pPr eaLnBrk="1" hangingPunct="1">
                <a:spcBef>
                  <a:spcPct val="0"/>
                </a:spcBef>
                <a:buClrTx/>
                <a:buSzTx/>
                <a:buNone/>
              </a:pPr>
              <a:endParaRPr lang="en-US" altLang="fr-FR" sz="2400" b="1" dirty="0">
                <a:solidFill>
                  <a:srgbClr val="0070C0"/>
                </a:solidFill>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l="16116"/>
            <a:stretch>
              <a:fillRect/>
            </a:stretch>
          </p:blipFill>
          <p:spPr bwMode="auto">
            <a:xfrm>
              <a:off x="0" y="-1786"/>
              <a:ext cx="905510" cy="71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4"/>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r>
                <a:rPr lang="fr-FR" altLang="fr-FR" sz="2200" b="1" dirty="0">
                  <a:solidFill>
                    <a:srgbClr val="FFFFFF"/>
                  </a:solidFill>
                  <a:latin typeface="Arial Black" pitchFamily="34" charset="0"/>
                </a:rPr>
                <a:t>I</a:t>
              </a:r>
              <a:endParaRPr lang="fr-FR" altLang="fr-FR" sz="2200" dirty="0">
                <a:solidFill>
                  <a:srgbClr val="FFFFFF"/>
                </a:solidFill>
                <a:latin typeface="Arial Black" pitchFamily="34" charset="0"/>
              </a:endParaRPr>
            </a:p>
          </p:txBody>
        </p:sp>
        <p:pic>
          <p:nvPicPr>
            <p:cNvPr id="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13167"/>
              <a:ext cx="12191999" cy="94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5</a:t>
            </a:fld>
            <a:endParaRPr lang="fr-FR" altLang="fr-FR" sz="1300" b="1">
              <a:solidFill>
                <a:srgbClr val="000000"/>
              </a:solidFill>
              <a:latin typeface="Arial" pitchFamily="34" charset="0"/>
            </a:endParaRPr>
          </a:p>
        </p:txBody>
      </p:sp>
      <p:cxnSp>
        <p:nvCxnSpPr>
          <p:cNvPr id="34" name="Connecteur droit 33"/>
          <p:cNvCxnSpPr/>
          <p:nvPr/>
        </p:nvCxnSpPr>
        <p:spPr bwMode="auto">
          <a:xfrm>
            <a:off x="11577639" y="6545578"/>
            <a:ext cx="614362"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39" name="Groupe 38">
            <a:extLst>
              <a:ext uri="{FF2B5EF4-FFF2-40B4-BE49-F238E27FC236}">
                <a16:creationId xmlns:a16="http://schemas.microsoft.com/office/drawing/2014/main" id="{ADCF0E35-D45D-41CE-B40F-ABB0622424C9}"/>
              </a:ext>
            </a:extLst>
          </p:cNvPr>
          <p:cNvGrpSpPr/>
          <p:nvPr/>
        </p:nvGrpSpPr>
        <p:grpSpPr>
          <a:xfrm>
            <a:off x="258618" y="5878122"/>
            <a:ext cx="11674763" cy="839755"/>
            <a:chOff x="261257" y="5614564"/>
            <a:chExt cx="11674763" cy="1243436"/>
          </a:xfrm>
        </p:grpSpPr>
        <p:grpSp>
          <p:nvGrpSpPr>
            <p:cNvPr id="40" name="Groupe 9">
              <a:extLst>
                <a:ext uri="{FF2B5EF4-FFF2-40B4-BE49-F238E27FC236}">
                  <a16:creationId xmlns:a16="http://schemas.microsoft.com/office/drawing/2014/main" id="{D2030D64-D071-43A8-B6F9-8C25CF54D95B}"/>
                </a:ext>
              </a:extLst>
            </p:cNvPr>
            <p:cNvGrpSpPr>
              <a:grpSpLocks/>
            </p:cNvGrpSpPr>
            <p:nvPr/>
          </p:nvGrpSpPr>
          <p:grpSpPr bwMode="auto">
            <a:xfrm>
              <a:off x="261257" y="5614564"/>
              <a:ext cx="11674763" cy="1139615"/>
              <a:chOff x="0" y="133588"/>
              <a:chExt cx="11674763" cy="1140692"/>
            </a:xfrm>
          </p:grpSpPr>
          <p:sp>
            <p:nvSpPr>
              <p:cNvPr id="53" name="Rectangle 14">
                <a:extLst>
                  <a:ext uri="{FF2B5EF4-FFF2-40B4-BE49-F238E27FC236}">
                    <a16:creationId xmlns:a16="http://schemas.microsoft.com/office/drawing/2014/main" id="{6947B170-EE43-4A04-831E-BB394475D0D2}"/>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54" name="Picture 4">
                <a:extLst>
                  <a:ext uri="{FF2B5EF4-FFF2-40B4-BE49-F238E27FC236}">
                    <a16:creationId xmlns:a16="http://schemas.microsoft.com/office/drawing/2014/main" id="{14C3157E-DBA9-421A-8FBD-67594A41E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50" name="Image 49">
              <a:extLst>
                <a:ext uri="{FF2B5EF4-FFF2-40B4-BE49-F238E27FC236}">
                  <a16:creationId xmlns:a16="http://schemas.microsoft.com/office/drawing/2014/main" id="{808530FE-39E6-4220-9C5A-997B5CA93E78}"/>
                </a:ext>
              </a:extLst>
            </p:cNvPr>
            <p:cNvPicPr>
              <a:picLocks noChangeAspect="1"/>
            </p:cNvPicPr>
            <p:nvPr/>
          </p:nvPicPr>
          <p:blipFill>
            <a:blip r:embed="rId4"/>
            <a:stretch>
              <a:fillRect/>
            </a:stretch>
          </p:blipFill>
          <p:spPr>
            <a:xfrm>
              <a:off x="5302728" y="6336954"/>
              <a:ext cx="1586544" cy="521046"/>
            </a:xfrm>
            <a:prstGeom prst="rect">
              <a:avLst/>
            </a:prstGeom>
          </p:spPr>
        </p:pic>
        <p:pic>
          <p:nvPicPr>
            <p:cNvPr id="51" name="Image 50">
              <a:extLst>
                <a:ext uri="{FF2B5EF4-FFF2-40B4-BE49-F238E27FC236}">
                  <a16:creationId xmlns:a16="http://schemas.microsoft.com/office/drawing/2014/main" id="{145CF2E0-1112-43C4-93F8-442FF2EB41BB}"/>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52" name="Image 51">
              <a:extLst>
                <a:ext uri="{FF2B5EF4-FFF2-40B4-BE49-F238E27FC236}">
                  <a16:creationId xmlns:a16="http://schemas.microsoft.com/office/drawing/2014/main" id="{4F1B8545-9BB5-4E4E-BCBF-705F1F360617}"/>
                </a:ext>
              </a:extLst>
            </p:cNvPr>
            <p:cNvPicPr>
              <a:picLocks noChangeAspect="1"/>
            </p:cNvPicPr>
            <p:nvPr/>
          </p:nvPicPr>
          <p:blipFill>
            <a:blip r:embed="rId6"/>
            <a:stretch>
              <a:fillRect/>
            </a:stretch>
          </p:blipFill>
          <p:spPr>
            <a:xfrm>
              <a:off x="10254493" y="6197018"/>
              <a:ext cx="1024302" cy="586128"/>
            </a:xfrm>
            <a:prstGeom prst="rect">
              <a:avLst/>
            </a:prstGeom>
          </p:spPr>
        </p:pic>
      </p:grpSp>
      <p:sp>
        <p:nvSpPr>
          <p:cNvPr id="55" name="Rectangle 54">
            <a:extLst>
              <a:ext uri="{FF2B5EF4-FFF2-40B4-BE49-F238E27FC236}">
                <a16:creationId xmlns:a16="http://schemas.microsoft.com/office/drawing/2014/main" id="{22F521E7-4C27-433A-A3F6-8C56F2CF49B7}"/>
              </a:ext>
            </a:extLst>
          </p:cNvPr>
          <p:cNvSpPr/>
          <p:nvPr/>
        </p:nvSpPr>
        <p:spPr>
          <a:xfrm>
            <a:off x="258618" y="944781"/>
            <a:ext cx="11561636" cy="5555367"/>
          </a:xfrm>
          <a:prstGeom prst="rect">
            <a:avLst/>
          </a:prstGeom>
        </p:spPr>
        <p:txBody>
          <a:bodyPr wrap="square">
            <a:spAutoFit/>
          </a:bodyPr>
          <a:lstStyle/>
          <a:p>
            <a:pPr marL="354013" lvl="0" indent="-354013" algn="just">
              <a:spcBef>
                <a:spcPts val="600"/>
              </a:spcBef>
            </a:pPr>
            <a:r>
              <a:rPr lang="fr-FR" sz="2700" dirty="0">
                <a:latin typeface="Arial Narrow" panose="020B0606020202030204" pitchFamily="34" charset="0"/>
                <a:ea typeface="Yu Gothic Light" panose="020B0300000000000000" pitchFamily="34" charset="-128"/>
                <a:cs typeface="Tahoma" panose="020B0604030504040204" pitchFamily="34" charset="0"/>
              </a:rPr>
              <a:t>d) Le requérant peut alors constituer son dossier physique de demande de brevet qui comprend :</a:t>
            </a:r>
          </a:p>
          <a:p>
            <a:pPr marL="801688" lvl="0" indent="-447675" algn="just">
              <a:spcBef>
                <a:spcPts val="600"/>
              </a:spcBef>
              <a:buFont typeface="Wingdings" panose="05000000000000000000" pitchFamily="2" charset="2"/>
              <a:buChar char="§"/>
            </a:pPr>
            <a:r>
              <a:rPr lang="fr-FR" sz="2700" dirty="0">
                <a:latin typeface="Arial Narrow" panose="020B0606020202030204" pitchFamily="34" charset="0"/>
                <a:ea typeface="Yu Gothic Light" panose="020B0300000000000000" pitchFamily="34" charset="-128"/>
                <a:cs typeface="Tahoma" panose="020B0604030504040204" pitchFamily="34" charset="0"/>
              </a:rPr>
              <a:t>Une lettre de demande adressée au Secrétaire Général à l’Industrie ;</a:t>
            </a:r>
          </a:p>
          <a:p>
            <a:pPr marL="811212" lvl="0" indent="-457200" algn="just">
              <a:spcBef>
                <a:spcPts val="600"/>
              </a:spcBef>
              <a:buFont typeface="Wingdings" panose="05000000000000000000" pitchFamily="2" charset="2"/>
              <a:buChar char="§"/>
            </a:pPr>
            <a:r>
              <a:rPr lang="fr-FR" sz="2700" dirty="0">
                <a:latin typeface="Arial Narrow" panose="020B0606020202030204" pitchFamily="34" charset="0"/>
                <a:ea typeface="Yu Gothic Light" panose="020B0300000000000000" pitchFamily="34" charset="-128"/>
                <a:cs typeface="Tahoma" panose="020B0604030504040204" pitchFamily="34" charset="0"/>
              </a:rPr>
              <a:t>Trois formulaires de demande lui délivrés par la Direction de la Propriété Industrielle « DPI » ; </a:t>
            </a:r>
          </a:p>
          <a:p>
            <a:pPr marL="811212" lvl="0" indent="-457200" algn="just">
              <a:spcBef>
                <a:spcPts val="600"/>
              </a:spcBef>
              <a:buFont typeface="Wingdings" panose="05000000000000000000" pitchFamily="2" charset="2"/>
              <a:buChar char="§"/>
            </a:pPr>
            <a:r>
              <a:rPr lang="fr-FR" sz="2700" dirty="0">
                <a:latin typeface="Arial Narrow" panose="020B0606020202030204" pitchFamily="34" charset="0"/>
                <a:ea typeface="Yu Gothic Light" panose="020B0300000000000000" pitchFamily="34" charset="-128"/>
                <a:cs typeface="Tahoma" panose="020B0604030504040204" pitchFamily="34" charset="0"/>
              </a:rPr>
              <a:t>Des preuves de paiement de la taxe et de la surtaxe ;</a:t>
            </a:r>
          </a:p>
          <a:p>
            <a:pPr marL="811212" lvl="0" indent="-457200" algn="just">
              <a:spcBef>
                <a:spcPts val="600"/>
              </a:spcBef>
              <a:buFont typeface="Wingdings" panose="05000000000000000000" pitchFamily="2" charset="2"/>
              <a:buChar char="§"/>
            </a:pPr>
            <a:r>
              <a:rPr lang="fr-FR" sz="2700" dirty="0">
                <a:latin typeface="Arial Narrow" panose="020B0606020202030204" pitchFamily="34" charset="0"/>
                <a:ea typeface="Yu Gothic Light" panose="020B0300000000000000" pitchFamily="34" charset="-128"/>
                <a:cs typeface="Tahoma" panose="020B0604030504040204" pitchFamily="34" charset="0"/>
              </a:rPr>
              <a:t>Un mémoire descriptif de l’invention en trois exemplaires.</a:t>
            </a:r>
          </a:p>
          <a:p>
            <a:pPr marL="354013" lvl="0" indent="-354013" algn="just">
              <a:spcBef>
                <a:spcPts val="600"/>
              </a:spcBef>
            </a:pPr>
            <a:r>
              <a:rPr lang="fr-FR" sz="2700" dirty="0">
                <a:latin typeface="Arial Narrow" panose="020B0606020202030204" pitchFamily="34" charset="0"/>
                <a:ea typeface="Yu Gothic Light" panose="020B0300000000000000" pitchFamily="34" charset="-128"/>
                <a:cs typeface="Tahoma" panose="020B0604030504040204" pitchFamily="34" charset="0"/>
              </a:rPr>
              <a:t>e) Le requérant dépose ce dossier au Secrétariat Général (Division Unique) où le dossier obtient les références d’antériorité comprenant : la date, l’heure et la minute de dépôt.</a:t>
            </a:r>
          </a:p>
          <a:p>
            <a:pPr marL="354013" lvl="0" indent="-354013" algn="just">
              <a:spcBef>
                <a:spcPts val="600"/>
              </a:spcBef>
            </a:pPr>
            <a:r>
              <a:rPr lang="fr-FR" sz="2700" dirty="0">
                <a:latin typeface="Arial Narrow" panose="020B0606020202030204" pitchFamily="34" charset="0"/>
                <a:ea typeface="Yu Gothic Light" panose="020B0300000000000000" pitchFamily="34" charset="-128"/>
                <a:cs typeface="Tahoma" panose="020B0604030504040204" pitchFamily="34" charset="0"/>
              </a:rPr>
              <a:t>f) Le Secrétaire Général envoie le dossier à la Direction de la Propriété Industrielle pour traitement.</a:t>
            </a:r>
          </a:p>
          <a:p>
            <a:pPr marL="457200" lvl="0" indent="-457200">
              <a:buFont typeface="+mj-lt"/>
              <a:buAutoNum type="alphaLcParenR"/>
            </a:pPr>
            <a:endParaRPr lang="fr-FR" sz="2800" dirty="0">
              <a:latin typeface="Arial Narrow" panose="020B0606020202030204" pitchFamily="34" charset="0"/>
              <a:ea typeface="Yu Gothic Light" panose="020B0300000000000000" pitchFamily="34" charset="-128"/>
              <a:cs typeface="Tahoma" panose="020B0604030504040204" pitchFamily="34" charset="0"/>
            </a:endParaRPr>
          </a:p>
        </p:txBody>
      </p:sp>
    </p:spTree>
    <p:extLst>
      <p:ext uri="{BB962C8B-B14F-4D97-AF65-F5344CB8AC3E}">
        <p14:creationId xmlns:p14="http://schemas.microsoft.com/office/powerpoint/2010/main" val="2845740076"/>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rme libre 16"/>
          <p:cNvSpPr/>
          <p:nvPr/>
        </p:nvSpPr>
        <p:spPr bwMode="auto">
          <a:xfrm>
            <a:off x="4370389" y="793068"/>
            <a:ext cx="3241675" cy="827087"/>
          </a:xfrm>
          <a:custGeom>
            <a:avLst/>
            <a:gdLst>
              <a:gd name="connsiteX0" fmla="*/ 0 w 5404409"/>
              <a:gd name="connsiteY0" fmla="*/ 0 h 520860"/>
              <a:gd name="connsiteX1" fmla="*/ 5404409 w 5404409"/>
              <a:gd name="connsiteY1" fmla="*/ 0 h 520860"/>
              <a:gd name="connsiteX2" fmla="*/ 5404409 w 5404409"/>
              <a:gd name="connsiteY2" fmla="*/ 520860 h 520860"/>
              <a:gd name="connsiteX3" fmla="*/ 0 w 5404409"/>
              <a:gd name="connsiteY3" fmla="*/ 520860 h 520860"/>
              <a:gd name="connsiteX4" fmla="*/ 0 w 5404409"/>
              <a:gd name="connsiteY4" fmla="*/ 0 h 52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4409" h="520860">
                <a:moveTo>
                  <a:pt x="0" y="0"/>
                </a:moveTo>
                <a:lnTo>
                  <a:pt x="5404409" y="0"/>
                </a:lnTo>
                <a:lnTo>
                  <a:pt x="5404409" y="520860"/>
                </a:lnTo>
                <a:lnTo>
                  <a:pt x="0" y="520860"/>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lIns="32385" tIns="21590" rIns="32385" bIns="21590" spcCol="1270" anchor="ctr"/>
          <a:lstStyle/>
          <a:p>
            <a:pPr algn="ctr" fontAlgn="auto">
              <a:spcBef>
                <a:spcPts val="0"/>
              </a:spcBef>
              <a:spcAft>
                <a:spcPts val="0"/>
              </a:spcAft>
              <a:defRPr/>
            </a:pPr>
            <a:r>
              <a:rPr lang="fr-FR" altLang="fr-FR" b="1" dirty="0">
                <a:solidFill>
                  <a:prstClr val="white"/>
                </a:solidFill>
                <a:latin typeface="Arial "/>
                <a:ea typeface="Times New Roman" pitchFamily="18" charset="0"/>
              </a:rPr>
              <a:t>A. Piliers pour la réussite</a:t>
            </a:r>
            <a:endParaRPr lang="fr-FR" dirty="0">
              <a:solidFill>
                <a:prstClr val="white"/>
              </a:solidFill>
              <a:latin typeface="Arial "/>
            </a:endParaRPr>
          </a:p>
        </p:txBody>
      </p:sp>
      <p:grpSp>
        <p:nvGrpSpPr>
          <p:cNvPr id="31" name="Groupe 9"/>
          <p:cNvGrpSpPr>
            <a:grpSpLocks/>
          </p:cNvGrpSpPr>
          <p:nvPr/>
        </p:nvGrpSpPr>
        <p:grpSpPr bwMode="auto">
          <a:xfrm>
            <a:off x="0" y="-1587"/>
            <a:ext cx="12192000" cy="1182627"/>
            <a:chOff x="0" y="-1786"/>
            <a:chExt cx="12192000" cy="1183745"/>
          </a:xfrm>
        </p:grpSpPr>
        <p:sp>
          <p:nvSpPr>
            <p:cNvPr id="35" name="Rectangle 3"/>
            <p:cNvSpPr>
              <a:spLocks noChangeArrowheads="1"/>
            </p:cNvSpPr>
            <p:nvPr/>
          </p:nvSpPr>
          <p:spPr bwMode="auto">
            <a:xfrm>
              <a:off x="886004" y="103722"/>
              <a:ext cx="11305996" cy="107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None/>
              </a:pPr>
              <a:r>
                <a:rPr lang="fr-FR" sz="2000" b="1" dirty="0">
                  <a:solidFill>
                    <a:srgbClr val="0070C0"/>
                  </a:solidFill>
                </a:rPr>
                <a:t>BREVET (D’INVENTION, D’IMPORTATION OU DE PERFECTIONNEMENT OU CERTIFICAT D’ENCOURAGEMENT)</a:t>
              </a:r>
            </a:p>
            <a:p>
              <a:pPr eaLnBrk="1" hangingPunct="1">
                <a:spcBef>
                  <a:spcPct val="0"/>
                </a:spcBef>
                <a:buClrTx/>
                <a:buSzTx/>
                <a:buNone/>
              </a:pPr>
              <a:endParaRPr lang="en-US" altLang="fr-FR" sz="2400" b="1" dirty="0">
                <a:solidFill>
                  <a:srgbClr val="0070C0"/>
                </a:solidFill>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l="16116"/>
            <a:stretch>
              <a:fillRect/>
            </a:stretch>
          </p:blipFill>
          <p:spPr bwMode="auto">
            <a:xfrm>
              <a:off x="0" y="-1786"/>
              <a:ext cx="905510" cy="71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4"/>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r>
                <a:rPr lang="fr-FR" altLang="fr-FR" sz="2200" b="1" dirty="0">
                  <a:solidFill>
                    <a:srgbClr val="FFFFFF"/>
                  </a:solidFill>
                  <a:latin typeface="Arial Black" pitchFamily="34" charset="0"/>
                </a:rPr>
                <a:t>I</a:t>
              </a:r>
              <a:endParaRPr lang="fr-FR" altLang="fr-FR" sz="2200" dirty="0">
                <a:solidFill>
                  <a:srgbClr val="FFFFFF"/>
                </a:solidFill>
                <a:latin typeface="Arial Black" pitchFamily="34" charset="0"/>
              </a:endParaRPr>
            </a:p>
          </p:txBody>
        </p:sp>
        <p:pic>
          <p:nvPicPr>
            <p:cNvPr id="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13167"/>
              <a:ext cx="12191999" cy="94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6</a:t>
            </a:fld>
            <a:endParaRPr lang="fr-FR" altLang="fr-FR" sz="1300" b="1">
              <a:solidFill>
                <a:srgbClr val="000000"/>
              </a:solidFill>
              <a:latin typeface="Arial" pitchFamily="34" charset="0"/>
            </a:endParaRPr>
          </a:p>
        </p:txBody>
      </p:sp>
      <p:cxnSp>
        <p:nvCxnSpPr>
          <p:cNvPr id="34" name="Connecteur droit 33"/>
          <p:cNvCxnSpPr/>
          <p:nvPr/>
        </p:nvCxnSpPr>
        <p:spPr bwMode="auto">
          <a:xfrm>
            <a:off x="11577639" y="6545578"/>
            <a:ext cx="614362"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39" name="Groupe 38">
            <a:extLst>
              <a:ext uri="{FF2B5EF4-FFF2-40B4-BE49-F238E27FC236}">
                <a16:creationId xmlns:a16="http://schemas.microsoft.com/office/drawing/2014/main" id="{ADCF0E35-D45D-41CE-B40F-ABB0622424C9}"/>
              </a:ext>
            </a:extLst>
          </p:cNvPr>
          <p:cNvGrpSpPr/>
          <p:nvPr/>
        </p:nvGrpSpPr>
        <p:grpSpPr>
          <a:xfrm>
            <a:off x="258618" y="5878122"/>
            <a:ext cx="11674763" cy="839755"/>
            <a:chOff x="261257" y="5614564"/>
            <a:chExt cx="11674763" cy="1243436"/>
          </a:xfrm>
        </p:grpSpPr>
        <p:grpSp>
          <p:nvGrpSpPr>
            <p:cNvPr id="40" name="Groupe 9">
              <a:extLst>
                <a:ext uri="{FF2B5EF4-FFF2-40B4-BE49-F238E27FC236}">
                  <a16:creationId xmlns:a16="http://schemas.microsoft.com/office/drawing/2014/main" id="{D2030D64-D071-43A8-B6F9-8C25CF54D95B}"/>
                </a:ext>
              </a:extLst>
            </p:cNvPr>
            <p:cNvGrpSpPr>
              <a:grpSpLocks/>
            </p:cNvGrpSpPr>
            <p:nvPr/>
          </p:nvGrpSpPr>
          <p:grpSpPr bwMode="auto">
            <a:xfrm>
              <a:off x="261257" y="5614564"/>
              <a:ext cx="11674763" cy="1139615"/>
              <a:chOff x="0" y="133588"/>
              <a:chExt cx="11674763" cy="1140692"/>
            </a:xfrm>
          </p:grpSpPr>
          <p:sp>
            <p:nvSpPr>
              <p:cNvPr id="53" name="Rectangle 14">
                <a:extLst>
                  <a:ext uri="{FF2B5EF4-FFF2-40B4-BE49-F238E27FC236}">
                    <a16:creationId xmlns:a16="http://schemas.microsoft.com/office/drawing/2014/main" id="{6947B170-EE43-4A04-831E-BB394475D0D2}"/>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54" name="Picture 4">
                <a:extLst>
                  <a:ext uri="{FF2B5EF4-FFF2-40B4-BE49-F238E27FC236}">
                    <a16:creationId xmlns:a16="http://schemas.microsoft.com/office/drawing/2014/main" id="{14C3157E-DBA9-421A-8FBD-67594A41E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50" name="Image 49">
              <a:extLst>
                <a:ext uri="{FF2B5EF4-FFF2-40B4-BE49-F238E27FC236}">
                  <a16:creationId xmlns:a16="http://schemas.microsoft.com/office/drawing/2014/main" id="{808530FE-39E6-4220-9C5A-997B5CA93E78}"/>
                </a:ext>
              </a:extLst>
            </p:cNvPr>
            <p:cNvPicPr>
              <a:picLocks noChangeAspect="1"/>
            </p:cNvPicPr>
            <p:nvPr/>
          </p:nvPicPr>
          <p:blipFill>
            <a:blip r:embed="rId4"/>
            <a:stretch>
              <a:fillRect/>
            </a:stretch>
          </p:blipFill>
          <p:spPr>
            <a:xfrm>
              <a:off x="5302728" y="6336954"/>
              <a:ext cx="1586544" cy="521046"/>
            </a:xfrm>
            <a:prstGeom prst="rect">
              <a:avLst/>
            </a:prstGeom>
          </p:spPr>
        </p:pic>
        <p:pic>
          <p:nvPicPr>
            <p:cNvPr id="51" name="Image 50">
              <a:extLst>
                <a:ext uri="{FF2B5EF4-FFF2-40B4-BE49-F238E27FC236}">
                  <a16:creationId xmlns:a16="http://schemas.microsoft.com/office/drawing/2014/main" id="{145CF2E0-1112-43C4-93F8-442FF2EB41BB}"/>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52" name="Image 51">
              <a:extLst>
                <a:ext uri="{FF2B5EF4-FFF2-40B4-BE49-F238E27FC236}">
                  <a16:creationId xmlns:a16="http://schemas.microsoft.com/office/drawing/2014/main" id="{4F1B8545-9BB5-4E4E-BCBF-705F1F360617}"/>
                </a:ext>
              </a:extLst>
            </p:cNvPr>
            <p:cNvPicPr>
              <a:picLocks noChangeAspect="1"/>
            </p:cNvPicPr>
            <p:nvPr/>
          </p:nvPicPr>
          <p:blipFill>
            <a:blip r:embed="rId6"/>
            <a:stretch>
              <a:fillRect/>
            </a:stretch>
          </p:blipFill>
          <p:spPr>
            <a:xfrm>
              <a:off x="10254493" y="6197018"/>
              <a:ext cx="1024302" cy="586128"/>
            </a:xfrm>
            <a:prstGeom prst="rect">
              <a:avLst/>
            </a:prstGeom>
          </p:spPr>
        </p:pic>
      </p:grpSp>
      <p:sp>
        <p:nvSpPr>
          <p:cNvPr id="55" name="Rectangle 54">
            <a:extLst>
              <a:ext uri="{FF2B5EF4-FFF2-40B4-BE49-F238E27FC236}">
                <a16:creationId xmlns:a16="http://schemas.microsoft.com/office/drawing/2014/main" id="{22F521E7-4C27-433A-A3F6-8C56F2CF49B7}"/>
              </a:ext>
            </a:extLst>
          </p:cNvPr>
          <p:cNvSpPr/>
          <p:nvPr/>
        </p:nvSpPr>
        <p:spPr>
          <a:xfrm>
            <a:off x="258618" y="944781"/>
            <a:ext cx="11561636" cy="5693866"/>
          </a:xfrm>
          <a:prstGeom prst="rect">
            <a:avLst/>
          </a:prstGeom>
        </p:spPr>
        <p:txBody>
          <a:bodyPr wrap="square">
            <a:spAutoFit/>
          </a:bodyPr>
          <a:lstStyle/>
          <a:p>
            <a:pPr marL="514350" lvl="0" indent="-514350" algn="just">
              <a:buFont typeface="+mj-lt"/>
              <a:buAutoNum type="alphaLcParenR" startAt="7"/>
            </a:pPr>
            <a:r>
              <a:rPr lang="fr-FR" sz="2800" dirty="0">
                <a:latin typeface="Arial Narrow" panose="020B0606020202030204" pitchFamily="34" charset="0"/>
              </a:rPr>
              <a:t>La Direction de la Propriété Industrielle donne un Numéro Provisoire « NP » au dossier et prépare un Procès-Verbal (PV) de dépôt comme accusé de réception du dossier.</a:t>
            </a:r>
          </a:p>
          <a:p>
            <a:pPr marL="514350" lvl="0" indent="-514350" algn="just">
              <a:buFont typeface="+mj-lt"/>
              <a:buAutoNum type="alphaLcParenR" startAt="7"/>
            </a:pPr>
            <a:r>
              <a:rPr lang="fr-FR" sz="2800" dirty="0">
                <a:latin typeface="Arial Narrow" panose="020B0606020202030204" pitchFamily="34" charset="0"/>
              </a:rPr>
              <a:t>Le Secrétaire Général notifie le PV au requérant par une lettre.</a:t>
            </a:r>
          </a:p>
          <a:p>
            <a:pPr marL="514350" lvl="0" indent="-514350" algn="just">
              <a:buFont typeface="+mj-lt"/>
              <a:buAutoNum type="alphaLcParenR" startAt="7"/>
            </a:pPr>
            <a:r>
              <a:rPr lang="fr-FR" sz="2800" dirty="0">
                <a:latin typeface="Arial Narrow" panose="020B0606020202030204" pitchFamily="34" charset="0"/>
              </a:rPr>
              <a:t>Le requérant contresigne le P.V. dont une copie est jointe au dossier physique.</a:t>
            </a:r>
          </a:p>
          <a:p>
            <a:pPr marL="514350" lvl="0" indent="-514350" algn="just">
              <a:buFont typeface="+mj-lt"/>
              <a:buAutoNum type="alphaLcParenR" startAt="7"/>
            </a:pPr>
            <a:r>
              <a:rPr lang="fr-FR" sz="2800" dirty="0">
                <a:latin typeface="Arial Narrow" panose="020B0606020202030204" pitchFamily="34" charset="0"/>
              </a:rPr>
              <a:t>La DPI procède alors à la recherche d’antériorité par la consultation du registre concerné.</a:t>
            </a:r>
          </a:p>
          <a:p>
            <a:pPr marL="514350" lvl="0" indent="-514350" algn="just">
              <a:buFont typeface="+mj-lt"/>
              <a:buAutoNum type="alphaLcParenR" startAt="7"/>
            </a:pPr>
            <a:r>
              <a:rPr lang="fr-FR" sz="2800" dirty="0">
                <a:latin typeface="Arial Narrow" panose="020B0606020202030204" pitchFamily="34" charset="0"/>
              </a:rPr>
              <a:t>S’il y a antériorité, le dossier est rejeté.</a:t>
            </a:r>
          </a:p>
          <a:p>
            <a:pPr marL="514350" lvl="0" indent="-514350" algn="just">
              <a:buFont typeface="+mj-lt"/>
              <a:buAutoNum type="alphaLcParenR" startAt="7"/>
            </a:pPr>
            <a:r>
              <a:rPr lang="fr-FR" sz="2800" dirty="0">
                <a:latin typeface="Arial Narrow" panose="020B0606020202030204" pitchFamily="34" charset="0"/>
              </a:rPr>
              <a:t>S’il n’y a pas antériorité, la DPI accorde un Numéro Définitif (ND) au dossier et prépare le brevet.</a:t>
            </a:r>
          </a:p>
          <a:p>
            <a:pPr marL="514350" lvl="0" indent="-514350" algn="just">
              <a:buFont typeface="+mj-lt"/>
              <a:buAutoNum type="alphaLcParenR" startAt="7"/>
            </a:pPr>
            <a:r>
              <a:rPr lang="fr-FR" sz="2800" dirty="0">
                <a:latin typeface="Arial Narrow" panose="020B0606020202030204" pitchFamily="34" charset="0"/>
              </a:rPr>
              <a:t>Le Secrétaire Général soumet à la signature du Ministre le brevet au regard du dossier physique ad hoc.</a:t>
            </a:r>
          </a:p>
          <a:p>
            <a:pPr lvl="0" algn="just"/>
            <a:endParaRPr lang="fr-FR" sz="2800" dirty="0">
              <a:latin typeface="Arial Narrow" panose="020B0606020202030204" pitchFamily="34" charset="0"/>
              <a:ea typeface="Yu Gothic Light" panose="020B0300000000000000" pitchFamily="34" charset="-128"/>
              <a:cs typeface="Tahoma" panose="020B0604030504040204" pitchFamily="34" charset="0"/>
            </a:endParaRPr>
          </a:p>
        </p:txBody>
      </p:sp>
    </p:spTree>
    <p:extLst>
      <p:ext uri="{BB962C8B-B14F-4D97-AF65-F5344CB8AC3E}">
        <p14:creationId xmlns:p14="http://schemas.microsoft.com/office/powerpoint/2010/main" val="412712327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rme libre 16"/>
          <p:cNvSpPr/>
          <p:nvPr/>
        </p:nvSpPr>
        <p:spPr bwMode="auto">
          <a:xfrm>
            <a:off x="4370389" y="793068"/>
            <a:ext cx="3241675" cy="827087"/>
          </a:xfrm>
          <a:custGeom>
            <a:avLst/>
            <a:gdLst>
              <a:gd name="connsiteX0" fmla="*/ 0 w 5404409"/>
              <a:gd name="connsiteY0" fmla="*/ 0 h 520860"/>
              <a:gd name="connsiteX1" fmla="*/ 5404409 w 5404409"/>
              <a:gd name="connsiteY1" fmla="*/ 0 h 520860"/>
              <a:gd name="connsiteX2" fmla="*/ 5404409 w 5404409"/>
              <a:gd name="connsiteY2" fmla="*/ 520860 h 520860"/>
              <a:gd name="connsiteX3" fmla="*/ 0 w 5404409"/>
              <a:gd name="connsiteY3" fmla="*/ 520860 h 520860"/>
              <a:gd name="connsiteX4" fmla="*/ 0 w 5404409"/>
              <a:gd name="connsiteY4" fmla="*/ 0 h 52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4409" h="520860">
                <a:moveTo>
                  <a:pt x="0" y="0"/>
                </a:moveTo>
                <a:lnTo>
                  <a:pt x="5404409" y="0"/>
                </a:lnTo>
                <a:lnTo>
                  <a:pt x="5404409" y="520860"/>
                </a:lnTo>
                <a:lnTo>
                  <a:pt x="0" y="520860"/>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lIns="32385" tIns="21590" rIns="32385" bIns="21590" spcCol="1270" anchor="ctr"/>
          <a:lstStyle/>
          <a:p>
            <a:pPr algn="ctr" fontAlgn="auto">
              <a:spcBef>
                <a:spcPts val="0"/>
              </a:spcBef>
              <a:spcAft>
                <a:spcPts val="0"/>
              </a:spcAft>
              <a:defRPr/>
            </a:pPr>
            <a:r>
              <a:rPr lang="fr-FR" altLang="fr-FR" b="1" dirty="0">
                <a:solidFill>
                  <a:prstClr val="white"/>
                </a:solidFill>
                <a:latin typeface="Arial "/>
                <a:ea typeface="Times New Roman" pitchFamily="18" charset="0"/>
              </a:rPr>
              <a:t>A. Piliers pour la réussite</a:t>
            </a:r>
            <a:endParaRPr lang="fr-FR" dirty="0">
              <a:solidFill>
                <a:prstClr val="white"/>
              </a:solidFill>
              <a:latin typeface="Arial "/>
            </a:endParaRPr>
          </a:p>
        </p:txBody>
      </p:sp>
      <p:grpSp>
        <p:nvGrpSpPr>
          <p:cNvPr id="31" name="Groupe 9"/>
          <p:cNvGrpSpPr>
            <a:grpSpLocks/>
          </p:cNvGrpSpPr>
          <p:nvPr/>
        </p:nvGrpSpPr>
        <p:grpSpPr bwMode="auto">
          <a:xfrm>
            <a:off x="0" y="-1587"/>
            <a:ext cx="12192000" cy="1182627"/>
            <a:chOff x="0" y="-1786"/>
            <a:chExt cx="12192000" cy="1183745"/>
          </a:xfrm>
        </p:grpSpPr>
        <p:sp>
          <p:nvSpPr>
            <p:cNvPr id="35" name="Rectangle 3"/>
            <p:cNvSpPr>
              <a:spLocks noChangeArrowheads="1"/>
            </p:cNvSpPr>
            <p:nvPr/>
          </p:nvSpPr>
          <p:spPr bwMode="auto">
            <a:xfrm>
              <a:off x="886004" y="103722"/>
              <a:ext cx="11305996" cy="107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None/>
              </a:pPr>
              <a:r>
                <a:rPr lang="fr-FR" sz="2000" b="1" dirty="0">
                  <a:solidFill>
                    <a:srgbClr val="0070C0"/>
                  </a:solidFill>
                </a:rPr>
                <a:t>BREVET (D’INVENTION, D’IMPORTATION OU DE PERFECTIONNEMENT OU CERTIFICAT D’ENCOURAGEMENT)</a:t>
              </a:r>
            </a:p>
            <a:p>
              <a:pPr eaLnBrk="1" hangingPunct="1">
                <a:spcBef>
                  <a:spcPct val="0"/>
                </a:spcBef>
                <a:buClrTx/>
                <a:buSzTx/>
                <a:buNone/>
              </a:pPr>
              <a:endParaRPr lang="en-US" altLang="fr-FR" sz="2400" b="1" dirty="0">
                <a:solidFill>
                  <a:srgbClr val="0070C0"/>
                </a:solidFill>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l="16116"/>
            <a:stretch>
              <a:fillRect/>
            </a:stretch>
          </p:blipFill>
          <p:spPr bwMode="auto">
            <a:xfrm>
              <a:off x="0" y="-1786"/>
              <a:ext cx="905510" cy="71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4"/>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r>
                <a:rPr lang="fr-FR" altLang="fr-FR" sz="2200" b="1" dirty="0">
                  <a:solidFill>
                    <a:srgbClr val="FFFFFF"/>
                  </a:solidFill>
                  <a:latin typeface="Arial Black" pitchFamily="34" charset="0"/>
                </a:rPr>
                <a:t>I</a:t>
              </a:r>
              <a:endParaRPr lang="fr-FR" altLang="fr-FR" sz="2200" dirty="0">
                <a:solidFill>
                  <a:srgbClr val="FFFFFF"/>
                </a:solidFill>
                <a:latin typeface="Arial Black" pitchFamily="34" charset="0"/>
              </a:endParaRPr>
            </a:p>
          </p:txBody>
        </p:sp>
        <p:pic>
          <p:nvPicPr>
            <p:cNvPr id="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13167"/>
              <a:ext cx="12191999" cy="94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7</a:t>
            </a:fld>
            <a:endParaRPr lang="fr-FR" altLang="fr-FR" sz="1300" b="1">
              <a:solidFill>
                <a:srgbClr val="000000"/>
              </a:solidFill>
              <a:latin typeface="Arial" pitchFamily="34" charset="0"/>
            </a:endParaRPr>
          </a:p>
        </p:txBody>
      </p:sp>
      <p:cxnSp>
        <p:nvCxnSpPr>
          <p:cNvPr id="34" name="Connecteur droit 33"/>
          <p:cNvCxnSpPr/>
          <p:nvPr/>
        </p:nvCxnSpPr>
        <p:spPr bwMode="auto">
          <a:xfrm>
            <a:off x="11577639" y="6545578"/>
            <a:ext cx="614362"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39" name="Groupe 38">
            <a:extLst>
              <a:ext uri="{FF2B5EF4-FFF2-40B4-BE49-F238E27FC236}">
                <a16:creationId xmlns:a16="http://schemas.microsoft.com/office/drawing/2014/main" id="{ADCF0E35-D45D-41CE-B40F-ABB0622424C9}"/>
              </a:ext>
            </a:extLst>
          </p:cNvPr>
          <p:cNvGrpSpPr/>
          <p:nvPr/>
        </p:nvGrpSpPr>
        <p:grpSpPr>
          <a:xfrm>
            <a:off x="258618" y="5878122"/>
            <a:ext cx="11674763" cy="839755"/>
            <a:chOff x="261257" y="5614564"/>
            <a:chExt cx="11674763" cy="1243436"/>
          </a:xfrm>
        </p:grpSpPr>
        <p:grpSp>
          <p:nvGrpSpPr>
            <p:cNvPr id="40" name="Groupe 9">
              <a:extLst>
                <a:ext uri="{FF2B5EF4-FFF2-40B4-BE49-F238E27FC236}">
                  <a16:creationId xmlns:a16="http://schemas.microsoft.com/office/drawing/2014/main" id="{D2030D64-D071-43A8-B6F9-8C25CF54D95B}"/>
                </a:ext>
              </a:extLst>
            </p:cNvPr>
            <p:cNvGrpSpPr>
              <a:grpSpLocks/>
            </p:cNvGrpSpPr>
            <p:nvPr/>
          </p:nvGrpSpPr>
          <p:grpSpPr bwMode="auto">
            <a:xfrm>
              <a:off x="261257" y="5614564"/>
              <a:ext cx="11674763" cy="1139615"/>
              <a:chOff x="0" y="133588"/>
              <a:chExt cx="11674763" cy="1140692"/>
            </a:xfrm>
          </p:grpSpPr>
          <p:sp>
            <p:nvSpPr>
              <p:cNvPr id="53" name="Rectangle 14">
                <a:extLst>
                  <a:ext uri="{FF2B5EF4-FFF2-40B4-BE49-F238E27FC236}">
                    <a16:creationId xmlns:a16="http://schemas.microsoft.com/office/drawing/2014/main" id="{6947B170-EE43-4A04-831E-BB394475D0D2}"/>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54" name="Picture 4">
                <a:extLst>
                  <a:ext uri="{FF2B5EF4-FFF2-40B4-BE49-F238E27FC236}">
                    <a16:creationId xmlns:a16="http://schemas.microsoft.com/office/drawing/2014/main" id="{14C3157E-DBA9-421A-8FBD-67594A41E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50" name="Image 49">
              <a:extLst>
                <a:ext uri="{FF2B5EF4-FFF2-40B4-BE49-F238E27FC236}">
                  <a16:creationId xmlns:a16="http://schemas.microsoft.com/office/drawing/2014/main" id="{808530FE-39E6-4220-9C5A-997B5CA93E78}"/>
                </a:ext>
              </a:extLst>
            </p:cNvPr>
            <p:cNvPicPr>
              <a:picLocks noChangeAspect="1"/>
            </p:cNvPicPr>
            <p:nvPr/>
          </p:nvPicPr>
          <p:blipFill>
            <a:blip r:embed="rId4"/>
            <a:stretch>
              <a:fillRect/>
            </a:stretch>
          </p:blipFill>
          <p:spPr>
            <a:xfrm>
              <a:off x="5302728" y="6336954"/>
              <a:ext cx="1586544" cy="521046"/>
            </a:xfrm>
            <a:prstGeom prst="rect">
              <a:avLst/>
            </a:prstGeom>
          </p:spPr>
        </p:pic>
        <p:pic>
          <p:nvPicPr>
            <p:cNvPr id="51" name="Image 50">
              <a:extLst>
                <a:ext uri="{FF2B5EF4-FFF2-40B4-BE49-F238E27FC236}">
                  <a16:creationId xmlns:a16="http://schemas.microsoft.com/office/drawing/2014/main" id="{145CF2E0-1112-43C4-93F8-442FF2EB41BB}"/>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52" name="Image 51">
              <a:extLst>
                <a:ext uri="{FF2B5EF4-FFF2-40B4-BE49-F238E27FC236}">
                  <a16:creationId xmlns:a16="http://schemas.microsoft.com/office/drawing/2014/main" id="{4F1B8545-9BB5-4E4E-BCBF-705F1F360617}"/>
                </a:ext>
              </a:extLst>
            </p:cNvPr>
            <p:cNvPicPr>
              <a:picLocks noChangeAspect="1"/>
            </p:cNvPicPr>
            <p:nvPr/>
          </p:nvPicPr>
          <p:blipFill>
            <a:blip r:embed="rId6"/>
            <a:stretch>
              <a:fillRect/>
            </a:stretch>
          </p:blipFill>
          <p:spPr>
            <a:xfrm>
              <a:off x="10254493" y="6197018"/>
              <a:ext cx="1024302" cy="586128"/>
            </a:xfrm>
            <a:prstGeom prst="rect">
              <a:avLst/>
            </a:prstGeom>
          </p:spPr>
        </p:pic>
      </p:grpSp>
      <p:sp>
        <p:nvSpPr>
          <p:cNvPr id="55" name="Rectangle 54">
            <a:extLst>
              <a:ext uri="{FF2B5EF4-FFF2-40B4-BE49-F238E27FC236}">
                <a16:creationId xmlns:a16="http://schemas.microsoft.com/office/drawing/2014/main" id="{22F521E7-4C27-433A-A3F6-8C56F2CF49B7}"/>
              </a:ext>
            </a:extLst>
          </p:cNvPr>
          <p:cNvSpPr/>
          <p:nvPr/>
        </p:nvSpPr>
        <p:spPr>
          <a:xfrm>
            <a:off x="258618" y="944781"/>
            <a:ext cx="11561636" cy="3970318"/>
          </a:xfrm>
          <a:prstGeom prst="rect">
            <a:avLst/>
          </a:prstGeom>
        </p:spPr>
        <p:txBody>
          <a:bodyPr wrap="square">
            <a:spAutoFit/>
          </a:bodyPr>
          <a:lstStyle/>
          <a:p>
            <a:pPr marL="514350" lvl="0" indent="-514350" algn="just">
              <a:buFont typeface="+mj-lt"/>
              <a:buAutoNum type="alphaLcParenR" startAt="14"/>
            </a:pPr>
            <a:r>
              <a:rPr lang="fr-FR" sz="3200" dirty="0">
                <a:latin typeface="Arial Narrow" panose="020B0606020202030204" pitchFamily="34" charset="0"/>
              </a:rPr>
              <a:t>Le Ministre signe le brevet et son Directeur de Cabinet se charge de renvoyer les signataires des titres signés et les dossiers physiques chez le Secrétaire Général accompagné d’une lettre de transmission. </a:t>
            </a:r>
          </a:p>
          <a:p>
            <a:pPr marL="514350" lvl="0" indent="-514350" algn="just">
              <a:buFont typeface="+mj-lt"/>
              <a:buAutoNum type="alphaLcParenR" startAt="14"/>
            </a:pPr>
            <a:r>
              <a:rPr lang="fr-FR" sz="3200" dirty="0">
                <a:latin typeface="Arial Narrow" panose="020B0606020202030204" pitchFamily="34" charset="0"/>
              </a:rPr>
              <a:t>La DPI prépare une notification que le Secrétaire Général signe pour le retrait du brevet par le requérant auprès de la DPI.</a:t>
            </a:r>
          </a:p>
          <a:p>
            <a:pPr marL="514350" lvl="0" indent="-514350" algn="just">
              <a:buFont typeface="+mj-lt"/>
              <a:buAutoNum type="alphaLcParenR" startAt="14"/>
            </a:pPr>
            <a:r>
              <a:rPr lang="fr-FR" sz="3200" dirty="0">
                <a:latin typeface="Arial Narrow" panose="020B0606020202030204" pitchFamily="34" charset="0"/>
              </a:rPr>
              <a:t>Le Secrétaire Général envoie un exemplaire du titre au Journal Officiel pour publication et opposabilité à tous.</a:t>
            </a:r>
          </a:p>
          <a:p>
            <a:pPr lvl="0" algn="just"/>
            <a:endParaRPr lang="fr-FR" sz="2800" dirty="0">
              <a:latin typeface="Arial Narrow" panose="020B0606020202030204" pitchFamily="34" charset="0"/>
              <a:ea typeface="Yu Gothic Light" panose="020B0300000000000000" pitchFamily="34" charset="-128"/>
              <a:cs typeface="Tahoma" panose="020B0604030504040204" pitchFamily="34" charset="0"/>
            </a:endParaRPr>
          </a:p>
        </p:txBody>
      </p:sp>
    </p:spTree>
    <p:extLst>
      <p:ext uri="{BB962C8B-B14F-4D97-AF65-F5344CB8AC3E}">
        <p14:creationId xmlns:p14="http://schemas.microsoft.com/office/powerpoint/2010/main" val="3366665993"/>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rme libre 16"/>
          <p:cNvSpPr/>
          <p:nvPr/>
        </p:nvSpPr>
        <p:spPr bwMode="auto">
          <a:xfrm>
            <a:off x="4370389" y="793068"/>
            <a:ext cx="3241675" cy="827087"/>
          </a:xfrm>
          <a:custGeom>
            <a:avLst/>
            <a:gdLst>
              <a:gd name="connsiteX0" fmla="*/ 0 w 5404409"/>
              <a:gd name="connsiteY0" fmla="*/ 0 h 520860"/>
              <a:gd name="connsiteX1" fmla="*/ 5404409 w 5404409"/>
              <a:gd name="connsiteY1" fmla="*/ 0 h 520860"/>
              <a:gd name="connsiteX2" fmla="*/ 5404409 w 5404409"/>
              <a:gd name="connsiteY2" fmla="*/ 520860 h 520860"/>
              <a:gd name="connsiteX3" fmla="*/ 0 w 5404409"/>
              <a:gd name="connsiteY3" fmla="*/ 520860 h 520860"/>
              <a:gd name="connsiteX4" fmla="*/ 0 w 5404409"/>
              <a:gd name="connsiteY4" fmla="*/ 0 h 52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4409" h="520860">
                <a:moveTo>
                  <a:pt x="0" y="0"/>
                </a:moveTo>
                <a:lnTo>
                  <a:pt x="5404409" y="0"/>
                </a:lnTo>
                <a:lnTo>
                  <a:pt x="5404409" y="520860"/>
                </a:lnTo>
                <a:lnTo>
                  <a:pt x="0" y="520860"/>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lIns="32385" tIns="21590" rIns="32385" bIns="21590" spcCol="1270" anchor="ctr"/>
          <a:lstStyle/>
          <a:p>
            <a:pPr algn="ctr" fontAlgn="auto">
              <a:spcBef>
                <a:spcPts val="0"/>
              </a:spcBef>
              <a:spcAft>
                <a:spcPts val="0"/>
              </a:spcAft>
              <a:defRPr/>
            </a:pPr>
            <a:r>
              <a:rPr lang="fr-FR" altLang="fr-FR" b="1" dirty="0">
                <a:solidFill>
                  <a:prstClr val="white"/>
                </a:solidFill>
                <a:latin typeface="Arial "/>
                <a:ea typeface="Times New Roman" pitchFamily="18" charset="0"/>
              </a:rPr>
              <a:t>A. Piliers pour la réussite</a:t>
            </a:r>
            <a:endParaRPr lang="fr-FR" dirty="0">
              <a:solidFill>
                <a:prstClr val="white"/>
              </a:solidFill>
              <a:latin typeface="Arial "/>
            </a:endParaRPr>
          </a:p>
        </p:txBody>
      </p:sp>
      <p:grpSp>
        <p:nvGrpSpPr>
          <p:cNvPr id="31" name="Groupe 9"/>
          <p:cNvGrpSpPr>
            <a:grpSpLocks/>
          </p:cNvGrpSpPr>
          <p:nvPr/>
        </p:nvGrpSpPr>
        <p:grpSpPr bwMode="auto">
          <a:xfrm>
            <a:off x="0" y="-1587"/>
            <a:ext cx="12191999" cy="966244"/>
            <a:chOff x="0" y="-1786"/>
            <a:chExt cx="12191999" cy="967157"/>
          </a:xfrm>
        </p:grpSpPr>
        <p:sp>
          <p:nvSpPr>
            <p:cNvPr id="35" name="Rectangle 3"/>
            <p:cNvSpPr>
              <a:spLocks noChangeArrowheads="1"/>
            </p:cNvSpPr>
            <p:nvPr/>
          </p:nvSpPr>
          <p:spPr bwMode="auto">
            <a:xfrm>
              <a:off x="808117" y="133588"/>
              <a:ext cx="11305996" cy="831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lvl="0">
                <a:buNone/>
              </a:pPr>
              <a:r>
                <a:rPr lang="fr-FR" sz="2400" b="1" dirty="0">
                  <a:solidFill>
                    <a:srgbClr val="0070C0"/>
                  </a:solidFill>
                </a:rPr>
                <a:t>COÛTS POUR L’OBTENTION D’UN TITRE DE PROPRIÉTÉ INDUSTRIELLE</a:t>
              </a:r>
            </a:p>
            <a:p>
              <a:pPr eaLnBrk="1" hangingPunct="1">
                <a:spcBef>
                  <a:spcPct val="0"/>
                </a:spcBef>
                <a:buClrTx/>
                <a:buSzTx/>
                <a:buNone/>
              </a:pPr>
              <a:endParaRPr lang="en-US" altLang="fr-FR" sz="2400" b="1" dirty="0">
                <a:solidFill>
                  <a:srgbClr val="0070C0"/>
                </a:solidFill>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l="16116"/>
            <a:stretch>
              <a:fillRect/>
            </a:stretch>
          </p:blipFill>
          <p:spPr bwMode="auto">
            <a:xfrm>
              <a:off x="0" y="-1786"/>
              <a:ext cx="905510" cy="71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4"/>
            <p:cNvSpPr>
              <a:spLocks noChangeArrowheads="1"/>
            </p:cNvSpPr>
            <p:nvPr/>
          </p:nvSpPr>
          <p:spPr bwMode="auto">
            <a:xfrm>
              <a:off x="0" y="133588"/>
              <a:ext cx="808117" cy="431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None/>
              </a:pPr>
              <a:r>
                <a:rPr lang="fr-FR" altLang="fr-FR" sz="2200" b="1" dirty="0">
                  <a:solidFill>
                    <a:srgbClr val="FFFFFF"/>
                  </a:solidFill>
                  <a:latin typeface="Arial Black" pitchFamily="34" charset="0"/>
                </a:rPr>
                <a:t>II</a:t>
              </a:r>
              <a:endParaRPr lang="fr-FR" altLang="fr-FR" sz="2200" dirty="0">
                <a:solidFill>
                  <a:srgbClr val="FFFFFF"/>
                </a:solidFill>
                <a:latin typeface="Arial Black" pitchFamily="34" charset="0"/>
              </a:endParaRPr>
            </a:p>
          </p:txBody>
        </p:sp>
        <p:pic>
          <p:nvPicPr>
            <p:cNvPr id="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13167"/>
              <a:ext cx="12191999" cy="94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8</a:t>
            </a:fld>
            <a:endParaRPr lang="fr-FR" altLang="fr-FR" sz="1300" b="1">
              <a:solidFill>
                <a:srgbClr val="000000"/>
              </a:solidFill>
              <a:latin typeface="Arial" pitchFamily="34" charset="0"/>
            </a:endParaRPr>
          </a:p>
        </p:txBody>
      </p:sp>
      <p:cxnSp>
        <p:nvCxnSpPr>
          <p:cNvPr id="34" name="Connecteur droit 33"/>
          <p:cNvCxnSpPr/>
          <p:nvPr/>
        </p:nvCxnSpPr>
        <p:spPr bwMode="auto">
          <a:xfrm>
            <a:off x="11577639" y="6545578"/>
            <a:ext cx="614362"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39" name="Groupe 38">
            <a:extLst>
              <a:ext uri="{FF2B5EF4-FFF2-40B4-BE49-F238E27FC236}">
                <a16:creationId xmlns:a16="http://schemas.microsoft.com/office/drawing/2014/main" id="{ADCF0E35-D45D-41CE-B40F-ABB0622424C9}"/>
              </a:ext>
            </a:extLst>
          </p:cNvPr>
          <p:cNvGrpSpPr/>
          <p:nvPr/>
        </p:nvGrpSpPr>
        <p:grpSpPr>
          <a:xfrm>
            <a:off x="258618" y="5878122"/>
            <a:ext cx="11674763" cy="839755"/>
            <a:chOff x="261257" y="5614564"/>
            <a:chExt cx="11674763" cy="1243436"/>
          </a:xfrm>
        </p:grpSpPr>
        <p:grpSp>
          <p:nvGrpSpPr>
            <p:cNvPr id="40" name="Groupe 9">
              <a:extLst>
                <a:ext uri="{FF2B5EF4-FFF2-40B4-BE49-F238E27FC236}">
                  <a16:creationId xmlns:a16="http://schemas.microsoft.com/office/drawing/2014/main" id="{D2030D64-D071-43A8-B6F9-8C25CF54D95B}"/>
                </a:ext>
              </a:extLst>
            </p:cNvPr>
            <p:cNvGrpSpPr>
              <a:grpSpLocks/>
            </p:cNvGrpSpPr>
            <p:nvPr/>
          </p:nvGrpSpPr>
          <p:grpSpPr bwMode="auto">
            <a:xfrm>
              <a:off x="261257" y="5614564"/>
              <a:ext cx="11674763" cy="1139615"/>
              <a:chOff x="0" y="133588"/>
              <a:chExt cx="11674763" cy="1140692"/>
            </a:xfrm>
          </p:grpSpPr>
          <p:sp>
            <p:nvSpPr>
              <p:cNvPr id="53" name="Rectangle 14">
                <a:extLst>
                  <a:ext uri="{FF2B5EF4-FFF2-40B4-BE49-F238E27FC236}">
                    <a16:creationId xmlns:a16="http://schemas.microsoft.com/office/drawing/2014/main" id="{6947B170-EE43-4A04-831E-BB394475D0D2}"/>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54" name="Picture 4">
                <a:extLst>
                  <a:ext uri="{FF2B5EF4-FFF2-40B4-BE49-F238E27FC236}">
                    <a16:creationId xmlns:a16="http://schemas.microsoft.com/office/drawing/2014/main" id="{14C3157E-DBA9-421A-8FBD-67594A41E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50" name="Image 49">
              <a:extLst>
                <a:ext uri="{FF2B5EF4-FFF2-40B4-BE49-F238E27FC236}">
                  <a16:creationId xmlns:a16="http://schemas.microsoft.com/office/drawing/2014/main" id="{808530FE-39E6-4220-9C5A-997B5CA93E78}"/>
                </a:ext>
              </a:extLst>
            </p:cNvPr>
            <p:cNvPicPr>
              <a:picLocks noChangeAspect="1"/>
            </p:cNvPicPr>
            <p:nvPr/>
          </p:nvPicPr>
          <p:blipFill>
            <a:blip r:embed="rId4"/>
            <a:stretch>
              <a:fillRect/>
            </a:stretch>
          </p:blipFill>
          <p:spPr>
            <a:xfrm>
              <a:off x="5302728" y="6336954"/>
              <a:ext cx="1586544" cy="521046"/>
            </a:xfrm>
            <a:prstGeom prst="rect">
              <a:avLst/>
            </a:prstGeom>
          </p:spPr>
        </p:pic>
        <p:pic>
          <p:nvPicPr>
            <p:cNvPr id="51" name="Image 50">
              <a:extLst>
                <a:ext uri="{FF2B5EF4-FFF2-40B4-BE49-F238E27FC236}">
                  <a16:creationId xmlns:a16="http://schemas.microsoft.com/office/drawing/2014/main" id="{145CF2E0-1112-43C4-93F8-442FF2EB41BB}"/>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52" name="Image 51">
              <a:extLst>
                <a:ext uri="{FF2B5EF4-FFF2-40B4-BE49-F238E27FC236}">
                  <a16:creationId xmlns:a16="http://schemas.microsoft.com/office/drawing/2014/main" id="{4F1B8545-9BB5-4E4E-BCBF-705F1F360617}"/>
                </a:ext>
              </a:extLst>
            </p:cNvPr>
            <p:cNvPicPr>
              <a:picLocks noChangeAspect="1"/>
            </p:cNvPicPr>
            <p:nvPr/>
          </p:nvPicPr>
          <p:blipFill>
            <a:blip r:embed="rId6"/>
            <a:stretch>
              <a:fillRect/>
            </a:stretch>
          </p:blipFill>
          <p:spPr>
            <a:xfrm>
              <a:off x="10254493" y="6197018"/>
              <a:ext cx="1024302" cy="586128"/>
            </a:xfrm>
            <a:prstGeom prst="rect">
              <a:avLst/>
            </a:prstGeom>
          </p:spPr>
        </p:pic>
      </p:grpSp>
      <p:sp>
        <p:nvSpPr>
          <p:cNvPr id="55" name="Rectangle 54">
            <a:extLst>
              <a:ext uri="{FF2B5EF4-FFF2-40B4-BE49-F238E27FC236}">
                <a16:creationId xmlns:a16="http://schemas.microsoft.com/office/drawing/2014/main" id="{22F521E7-4C27-433A-A3F6-8C56F2CF49B7}"/>
              </a:ext>
            </a:extLst>
          </p:cNvPr>
          <p:cNvSpPr/>
          <p:nvPr/>
        </p:nvSpPr>
        <p:spPr>
          <a:xfrm>
            <a:off x="258618" y="944781"/>
            <a:ext cx="11561636" cy="2431435"/>
          </a:xfrm>
          <a:prstGeom prst="rect">
            <a:avLst/>
          </a:prstGeom>
        </p:spPr>
        <p:txBody>
          <a:bodyPr wrap="square">
            <a:spAutoFit/>
          </a:bodyPr>
          <a:lstStyle/>
          <a:p>
            <a:pPr algn="just"/>
            <a:r>
              <a:rPr lang="fr-FR" sz="2800" dirty="0">
                <a:latin typeface="Arial Narrow" panose="020B0606020202030204" pitchFamily="34" charset="0"/>
              </a:rPr>
              <a:t>Le coût pour l’obtention d’un titre de propriété industrielle est fixé dans à l’Arrêté Interministériel n° CAB. MIN/IND/CFI/008/07/2022 et n°055/CAB/MIN/FINANCES/2022 du 19 Juillet 2022 portant fixation des taux des droits, taxes et redevances à percevoir à l’initiative du Ministère de l’Industrie.</a:t>
            </a:r>
          </a:p>
          <a:p>
            <a:pPr lvl="0" algn="just"/>
            <a:endParaRPr lang="fr-FR" sz="4000" dirty="0">
              <a:latin typeface="Arial Narrow" panose="020B0606020202030204" pitchFamily="34" charset="0"/>
              <a:ea typeface="Yu Gothic Light" panose="020B0300000000000000" pitchFamily="34" charset="-128"/>
              <a:cs typeface="Tahoma" panose="020B0604030504040204" pitchFamily="34" charset="0"/>
            </a:endParaRPr>
          </a:p>
        </p:txBody>
      </p:sp>
    </p:spTree>
    <p:extLst>
      <p:ext uri="{BB962C8B-B14F-4D97-AF65-F5344CB8AC3E}">
        <p14:creationId xmlns:p14="http://schemas.microsoft.com/office/powerpoint/2010/main" val="3404141447"/>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rme libre 16"/>
          <p:cNvSpPr/>
          <p:nvPr/>
        </p:nvSpPr>
        <p:spPr bwMode="auto">
          <a:xfrm>
            <a:off x="4370389" y="793068"/>
            <a:ext cx="3241675" cy="827087"/>
          </a:xfrm>
          <a:custGeom>
            <a:avLst/>
            <a:gdLst>
              <a:gd name="connsiteX0" fmla="*/ 0 w 5404409"/>
              <a:gd name="connsiteY0" fmla="*/ 0 h 520860"/>
              <a:gd name="connsiteX1" fmla="*/ 5404409 w 5404409"/>
              <a:gd name="connsiteY1" fmla="*/ 0 h 520860"/>
              <a:gd name="connsiteX2" fmla="*/ 5404409 w 5404409"/>
              <a:gd name="connsiteY2" fmla="*/ 520860 h 520860"/>
              <a:gd name="connsiteX3" fmla="*/ 0 w 5404409"/>
              <a:gd name="connsiteY3" fmla="*/ 520860 h 520860"/>
              <a:gd name="connsiteX4" fmla="*/ 0 w 5404409"/>
              <a:gd name="connsiteY4" fmla="*/ 0 h 52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4409" h="520860">
                <a:moveTo>
                  <a:pt x="0" y="0"/>
                </a:moveTo>
                <a:lnTo>
                  <a:pt x="5404409" y="0"/>
                </a:lnTo>
                <a:lnTo>
                  <a:pt x="5404409" y="520860"/>
                </a:lnTo>
                <a:lnTo>
                  <a:pt x="0" y="520860"/>
                </a:lnTo>
                <a:lnTo>
                  <a:pt x="0" y="0"/>
                </a:lnTo>
                <a:close/>
              </a:path>
            </a:pathLst>
          </a:custGeom>
          <a:no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lIns="32385" tIns="21590" rIns="32385" bIns="21590" spcCol="1270" anchor="ctr"/>
          <a:lstStyle/>
          <a:p>
            <a:pPr algn="ctr" fontAlgn="auto">
              <a:spcBef>
                <a:spcPts val="0"/>
              </a:spcBef>
              <a:spcAft>
                <a:spcPts val="0"/>
              </a:spcAft>
              <a:defRPr/>
            </a:pPr>
            <a:r>
              <a:rPr lang="fr-FR" altLang="fr-FR" b="1" dirty="0">
                <a:solidFill>
                  <a:prstClr val="white"/>
                </a:solidFill>
                <a:latin typeface="Arial "/>
                <a:ea typeface="Times New Roman" pitchFamily="18" charset="0"/>
              </a:rPr>
              <a:t>A. Piliers pour la réussite</a:t>
            </a:r>
            <a:endParaRPr lang="fr-FR" dirty="0">
              <a:solidFill>
                <a:prstClr val="white"/>
              </a:solidFill>
              <a:latin typeface="Arial "/>
            </a:endParaRPr>
          </a:p>
        </p:txBody>
      </p:sp>
      <p:grpSp>
        <p:nvGrpSpPr>
          <p:cNvPr id="31" name="Groupe 9"/>
          <p:cNvGrpSpPr>
            <a:grpSpLocks/>
          </p:cNvGrpSpPr>
          <p:nvPr/>
        </p:nvGrpSpPr>
        <p:grpSpPr bwMode="auto">
          <a:xfrm>
            <a:off x="0" y="-1587"/>
            <a:ext cx="12191999" cy="1528407"/>
            <a:chOff x="0" y="-1786"/>
            <a:chExt cx="12191999" cy="1529851"/>
          </a:xfrm>
        </p:grpSpPr>
        <p:sp>
          <p:nvSpPr>
            <p:cNvPr id="35" name="Rectangle 3"/>
            <p:cNvSpPr>
              <a:spLocks noChangeArrowheads="1"/>
            </p:cNvSpPr>
            <p:nvPr/>
          </p:nvSpPr>
          <p:spPr bwMode="auto">
            <a:xfrm>
              <a:off x="789455" y="229048"/>
              <a:ext cx="11305996" cy="1299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buNone/>
              </a:pPr>
              <a:r>
                <a:rPr lang="fr-FR" sz="2400" b="1" dirty="0">
                  <a:solidFill>
                    <a:srgbClr val="0070C0"/>
                  </a:solidFill>
                </a:rPr>
                <a:t>STATISTIQUES DE DÉPÔTS EFFECTUÉS DE 2023 À CE JOUR</a:t>
              </a:r>
            </a:p>
            <a:p>
              <a:pPr lvl="0">
                <a:buNone/>
              </a:pPr>
              <a:endParaRPr lang="fr-FR" sz="2400" b="1" dirty="0">
                <a:solidFill>
                  <a:srgbClr val="0070C0"/>
                </a:solidFill>
              </a:endParaRPr>
            </a:p>
            <a:p>
              <a:pPr eaLnBrk="1" hangingPunct="1">
                <a:spcBef>
                  <a:spcPct val="0"/>
                </a:spcBef>
                <a:buClrTx/>
                <a:buSzTx/>
                <a:buNone/>
              </a:pPr>
              <a:endParaRPr lang="en-US" altLang="fr-FR" sz="2400" b="1" dirty="0">
                <a:solidFill>
                  <a:srgbClr val="0070C0"/>
                </a:solidFill>
              </a:endParaRPr>
            </a:p>
          </p:txBody>
        </p:sp>
        <p:pic>
          <p:nvPicPr>
            <p:cNvPr id="36" name="Picture 3"/>
            <p:cNvPicPr>
              <a:picLocks noChangeAspect="1" noChangeArrowheads="1"/>
            </p:cNvPicPr>
            <p:nvPr/>
          </p:nvPicPr>
          <p:blipFill>
            <a:blip r:embed="rId2">
              <a:extLst>
                <a:ext uri="{28A0092B-C50C-407E-A947-70E740481C1C}">
                  <a14:useLocalDpi xmlns:a14="http://schemas.microsoft.com/office/drawing/2010/main" val="0"/>
                </a:ext>
              </a:extLst>
            </a:blip>
            <a:srcRect l="16116"/>
            <a:stretch>
              <a:fillRect/>
            </a:stretch>
          </p:blipFill>
          <p:spPr bwMode="auto">
            <a:xfrm>
              <a:off x="0" y="-1786"/>
              <a:ext cx="905510" cy="71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4"/>
            <p:cNvSpPr>
              <a:spLocks noChangeArrowheads="1"/>
            </p:cNvSpPr>
            <p:nvPr/>
          </p:nvSpPr>
          <p:spPr bwMode="auto">
            <a:xfrm>
              <a:off x="1" y="170947"/>
              <a:ext cx="905510" cy="431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None/>
              </a:pPr>
              <a:r>
                <a:rPr lang="fr-FR" altLang="fr-FR" sz="2200" b="1" dirty="0">
                  <a:solidFill>
                    <a:srgbClr val="FFFFFF"/>
                  </a:solidFill>
                  <a:latin typeface="Arial Black" pitchFamily="34" charset="0"/>
                </a:rPr>
                <a:t>III</a:t>
              </a:r>
              <a:endParaRPr lang="fr-FR" altLang="fr-FR" sz="2200" dirty="0">
                <a:solidFill>
                  <a:srgbClr val="FFFFFF"/>
                </a:solidFill>
                <a:latin typeface="Arial Black" pitchFamily="34" charset="0"/>
              </a:endParaRPr>
            </a:p>
          </p:txBody>
        </p:sp>
        <p:pic>
          <p:nvPicPr>
            <p:cNvPr id="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13167"/>
              <a:ext cx="12191999" cy="94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Espace réservé du numéro de diapositive 4"/>
          <p:cNvSpPr>
            <a:spLocks noGrp="1"/>
          </p:cNvSpPr>
          <p:nvPr>
            <p:ph type="sldNum" sz="quarter" idx="12"/>
          </p:nvPr>
        </p:nvSpPr>
        <p:spPr bwMode="auto">
          <a:xfrm>
            <a:off x="11534780" y="6521456"/>
            <a:ext cx="6572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fontAlgn="base">
              <a:spcBef>
                <a:spcPct val="0"/>
              </a:spcBef>
              <a:spcAft>
                <a:spcPct val="0"/>
              </a:spcAft>
              <a:defRPr/>
            </a:pPr>
            <a:fld id="{B22A7468-3A14-42B1-8A7F-0ADDD66D8DA8}" type="slidenum">
              <a:rPr lang="fr-FR" altLang="fr-FR" sz="1300" b="1" smtClean="0">
                <a:solidFill>
                  <a:srgbClr val="000000"/>
                </a:solidFill>
                <a:latin typeface="Arial" pitchFamily="34" charset="0"/>
              </a:rPr>
              <a:pPr algn="ctr" fontAlgn="base">
                <a:spcBef>
                  <a:spcPct val="0"/>
                </a:spcBef>
                <a:spcAft>
                  <a:spcPct val="0"/>
                </a:spcAft>
                <a:defRPr/>
              </a:pPr>
              <a:t>9</a:t>
            </a:fld>
            <a:endParaRPr lang="fr-FR" altLang="fr-FR" sz="1300" b="1">
              <a:solidFill>
                <a:srgbClr val="000000"/>
              </a:solidFill>
              <a:latin typeface="Arial" pitchFamily="34" charset="0"/>
            </a:endParaRPr>
          </a:p>
        </p:txBody>
      </p:sp>
      <p:cxnSp>
        <p:nvCxnSpPr>
          <p:cNvPr id="34" name="Connecteur droit 33"/>
          <p:cNvCxnSpPr/>
          <p:nvPr/>
        </p:nvCxnSpPr>
        <p:spPr bwMode="auto">
          <a:xfrm>
            <a:off x="11577639" y="6545578"/>
            <a:ext cx="614362"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39" name="Groupe 38">
            <a:extLst>
              <a:ext uri="{FF2B5EF4-FFF2-40B4-BE49-F238E27FC236}">
                <a16:creationId xmlns:a16="http://schemas.microsoft.com/office/drawing/2014/main" id="{ADCF0E35-D45D-41CE-B40F-ABB0622424C9}"/>
              </a:ext>
            </a:extLst>
          </p:cNvPr>
          <p:cNvGrpSpPr/>
          <p:nvPr/>
        </p:nvGrpSpPr>
        <p:grpSpPr>
          <a:xfrm>
            <a:off x="258618" y="5878122"/>
            <a:ext cx="11674763" cy="839755"/>
            <a:chOff x="261257" y="5614564"/>
            <a:chExt cx="11674763" cy="1243436"/>
          </a:xfrm>
        </p:grpSpPr>
        <p:grpSp>
          <p:nvGrpSpPr>
            <p:cNvPr id="40" name="Groupe 9">
              <a:extLst>
                <a:ext uri="{FF2B5EF4-FFF2-40B4-BE49-F238E27FC236}">
                  <a16:creationId xmlns:a16="http://schemas.microsoft.com/office/drawing/2014/main" id="{D2030D64-D071-43A8-B6F9-8C25CF54D95B}"/>
                </a:ext>
              </a:extLst>
            </p:cNvPr>
            <p:cNvGrpSpPr>
              <a:grpSpLocks/>
            </p:cNvGrpSpPr>
            <p:nvPr/>
          </p:nvGrpSpPr>
          <p:grpSpPr bwMode="auto">
            <a:xfrm>
              <a:off x="261257" y="5614564"/>
              <a:ext cx="11674763" cy="1139615"/>
              <a:chOff x="0" y="133588"/>
              <a:chExt cx="11674763" cy="1140692"/>
            </a:xfrm>
          </p:grpSpPr>
          <p:sp>
            <p:nvSpPr>
              <p:cNvPr id="53" name="Rectangle 14">
                <a:extLst>
                  <a:ext uri="{FF2B5EF4-FFF2-40B4-BE49-F238E27FC236}">
                    <a16:creationId xmlns:a16="http://schemas.microsoft.com/office/drawing/2014/main" id="{6947B170-EE43-4A04-831E-BB394475D0D2}"/>
                  </a:ext>
                </a:extLst>
              </p:cNvPr>
              <p:cNvSpPr>
                <a:spLocks noChangeArrowheads="1"/>
              </p:cNvSpPr>
              <p:nvPr/>
            </p:nvSpPr>
            <p:spPr bwMode="auto">
              <a:xfrm>
                <a:off x="0" y="133588"/>
                <a:ext cx="8081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endParaRPr lang="en-US" altLang="fr-FR" sz="2200">
                  <a:solidFill>
                    <a:srgbClr val="FFFFFF"/>
                  </a:solidFill>
                  <a:latin typeface="Arial Black" pitchFamily="34" charset="0"/>
                </a:endParaRPr>
              </a:p>
            </p:txBody>
          </p:sp>
          <p:pic>
            <p:nvPicPr>
              <p:cNvPr id="54" name="Picture 4">
                <a:extLst>
                  <a:ext uri="{FF2B5EF4-FFF2-40B4-BE49-F238E27FC236}">
                    <a16:creationId xmlns:a16="http://schemas.microsoft.com/office/drawing/2014/main" id="{14C3157E-DBA9-421A-8FBD-67594A41E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880" y="1185995"/>
                <a:ext cx="11383883" cy="88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50" name="Image 49">
              <a:extLst>
                <a:ext uri="{FF2B5EF4-FFF2-40B4-BE49-F238E27FC236}">
                  <a16:creationId xmlns:a16="http://schemas.microsoft.com/office/drawing/2014/main" id="{808530FE-39E6-4220-9C5A-997B5CA93E78}"/>
                </a:ext>
              </a:extLst>
            </p:cNvPr>
            <p:cNvPicPr>
              <a:picLocks noChangeAspect="1"/>
            </p:cNvPicPr>
            <p:nvPr/>
          </p:nvPicPr>
          <p:blipFill>
            <a:blip r:embed="rId4"/>
            <a:stretch>
              <a:fillRect/>
            </a:stretch>
          </p:blipFill>
          <p:spPr>
            <a:xfrm>
              <a:off x="5302728" y="6336954"/>
              <a:ext cx="1586544" cy="521046"/>
            </a:xfrm>
            <a:prstGeom prst="rect">
              <a:avLst/>
            </a:prstGeom>
          </p:spPr>
        </p:pic>
        <p:pic>
          <p:nvPicPr>
            <p:cNvPr id="51" name="Image 50">
              <a:extLst>
                <a:ext uri="{FF2B5EF4-FFF2-40B4-BE49-F238E27FC236}">
                  <a16:creationId xmlns:a16="http://schemas.microsoft.com/office/drawing/2014/main" id="{145CF2E0-1112-43C4-93F8-442FF2EB41BB}"/>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81" y="6103907"/>
              <a:ext cx="654987" cy="675636"/>
            </a:xfrm>
            <a:prstGeom prst="rect">
              <a:avLst/>
            </a:prstGeom>
            <a:solidFill>
              <a:schemeClr val="bg1"/>
            </a:solidFill>
            <a:ln>
              <a:noFill/>
            </a:ln>
          </p:spPr>
        </p:pic>
        <p:pic>
          <p:nvPicPr>
            <p:cNvPr id="52" name="Image 51">
              <a:extLst>
                <a:ext uri="{FF2B5EF4-FFF2-40B4-BE49-F238E27FC236}">
                  <a16:creationId xmlns:a16="http://schemas.microsoft.com/office/drawing/2014/main" id="{4F1B8545-9BB5-4E4E-BCBF-705F1F360617}"/>
                </a:ext>
              </a:extLst>
            </p:cNvPr>
            <p:cNvPicPr>
              <a:picLocks noChangeAspect="1"/>
            </p:cNvPicPr>
            <p:nvPr/>
          </p:nvPicPr>
          <p:blipFill>
            <a:blip r:embed="rId6"/>
            <a:stretch>
              <a:fillRect/>
            </a:stretch>
          </p:blipFill>
          <p:spPr>
            <a:xfrm>
              <a:off x="10254493" y="6197018"/>
              <a:ext cx="1024302" cy="586128"/>
            </a:xfrm>
            <a:prstGeom prst="rect">
              <a:avLst/>
            </a:prstGeom>
          </p:spPr>
        </p:pic>
      </p:grpSp>
      <p:graphicFrame>
        <p:nvGraphicFramePr>
          <p:cNvPr id="2" name="Tableau 1">
            <a:extLst>
              <a:ext uri="{FF2B5EF4-FFF2-40B4-BE49-F238E27FC236}">
                <a16:creationId xmlns:a16="http://schemas.microsoft.com/office/drawing/2014/main" id="{FEEA8528-7D4E-4A9C-9091-0F6D690CE524}"/>
              </a:ext>
            </a:extLst>
          </p:cNvPr>
          <p:cNvGraphicFramePr>
            <a:graphicFrameLocks noGrp="1"/>
          </p:cNvGraphicFramePr>
          <p:nvPr>
            <p:extLst>
              <p:ext uri="{D42A27DB-BD31-4B8C-83A1-F6EECF244321}">
                <p14:modId xmlns:p14="http://schemas.microsoft.com/office/powerpoint/2010/main" val="3190435674"/>
              </p:ext>
            </p:extLst>
          </p:nvPr>
        </p:nvGraphicFramePr>
        <p:xfrm>
          <a:off x="1828800" y="1290817"/>
          <a:ext cx="8546842" cy="4680775"/>
        </p:xfrm>
        <a:graphic>
          <a:graphicData uri="http://schemas.openxmlformats.org/drawingml/2006/table">
            <a:tbl>
              <a:tblPr firstRow="1" firstCol="1" bandRow="1">
                <a:tableStyleId>{5C22544A-7EE6-4342-B048-85BDC9FD1C3A}</a:tableStyleId>
              </a:tblPr>
              <a:tblGrid>
                <a:gridCol w="2678083">
                  <a:extLst>
                    <a:ext uri="{9D8B030D-6E8A-4147-A177-3AD203B41FA5}">
                      <a16:colId xmlns:a16="http://schemas.microsoft.com/office/drawing/2014/main" val="1449246040"/>
                    </a:ext>
                  </a:extLst>
                </a:gridCol>
                <a:gridCol w="1825556">
                  <a:extLst>
                    <a:ext uri="{9D8B030D-6E8A-4147-A177-3AD203B41FA5}">
                      <a16:colId xmlns:a16="http://schemas.microsoft.com/office/drawing/2014/main" val="290516352"/>
                    </a:ext>
                  </a:extLst>
                </a:gridCol>
                <a:gridCol w="1389402">
                  <a:extLst>
                    <a:ext uri="{9D8B030D-6E8A-4147-A177-3AD203B41FA5}">
                      <a16:colId xmlns:a16="http://schemas.microsoft.com/office/drawing/2014/main" val="920097317"/>
                    </a:ext>
                  </a:extLst>
                </a:gridCol>
                <a:gridCol w="1388502">
                  <a:extLst>
                    <a:ext uri="{9D8B030D-6E8A-4147-A177-3AD203B41FA5}">
                      <a16:colId xmlns:a16="http://schemas.microsoft.com/office/drawing/2014/main" val="3967705485"/>
                    </a:ext>
                  </a:extLst>
                </a:gridCol>
                <a:gridCol w="1265299">
                  <a:extLst>
                    <a:ext uri="{9D8B030D-6E8A-4147-A177-3AD203B41FA5}">
                      <a16:colId xmlns:a16="http://schemas.microsoft.com/office/drawing/2014/main" val="3062588530"/>
                    </a:ext>
                  </a:extLst>
                </a:gridCol>
              </a:tblGrid>
              <a:tr h="689210">
                <a:tc>
                  <a:txBody>
                    <a:bodyPr/>
                    <a:lstStyle/>
                    <a:p>
                      <a:pPr algn="ctr">
                        <a:lnSpc>
                          <a:spcPct val="150000"/>
                        </a:lnSpc>
                        <a:spcAft>
                          <a:spcPts val="0"/>
                        </a:spcAft>
                      </a:pPr>
                      <a:r>
                        <a:rPr lang="fr-FR" sz="1600" dirty="0">
                          <a:effectLst/>
                          <a:latin typeface="Arial Narrow" panose="020B0606020202030204" pitchFamily="34" charset="0"/>
                        </a:rPr>
                        <a:t>Année</a:t>
                      </a:r>
                    </a:p>
                    <a:p>
                      <a:pPr algn="ctr">
                        <a:lnSpc>
                          <a:spcPct val="150000"/>
                        </a:lnSpc>
                        <a:spcAft>
                          <a:spcPts val="0"/>
                        </a:spcAft>
                      </a:pPr>
                      <a:r>
                        <a:rPr lang="fr-FR" sz="1600" dirty="0">
                          <a:effectLst/>
                          <a:latin typeface="Arial Narrow" panose="020B0606020202030204" pitchFamily="34" charset="0"/>
                        </a:rPr>
                        <a:t> </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2023</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2024</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2025</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2026 mars</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8523102"/>
                  </a:ext>
                </a:extLst>
              </a:tr>
              <a:tr h="329622">
                <a:tc>
                  <a:txBody>
                    <a:bodyPr/>
                    <a:lstStyle/>
                    <a:p>
                      <a:pPr algn="ctr">
                        <a:lnSpc>
                          <a:spcPct val="150000"/>
                        </a:lnSpc>
                        <a:spcAft>
                          <a:spcPts val="0"/>
                        </a:spcAft>
                      </a:pPr>
                      <a:r>
                        <a:rPr lang="fr-FR" sz="1600" dirty="0">
                          <a:effectLst/>
                          <a:latin typeface="Arial Narrow" panose="020B0606020202030204" pitchFamily="34" charset="0"/>
                        </a:rPr>
                        <a:t>Marque</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dirty="0">
                          <a:effectLst/>
                          <a:latin typeface="Arial Narrow" panose="020B0606020202030204" pitchFamily="34" charset="0"/>
                        </a:rPr>
                        <a:t>1230</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1315</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1600</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710</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5678599"/>
                  </a:ext>
                </a:extLst>
              </a:tr>
              <a:tr h="1048798">
                <a:tc>
                  <a:txBody>
                    <a:bodyPr/>
                    <a:lstStyle/>
                    <a:p>
                      <a:pPr algn="ctr">
                        <a:lnSpc>
                          <a:spcPct val="150000"/>
                        </a:lnSpc>
                        <a:spcAft>
                          <a:spcPts val="0"/>
                        </a:spcAft>
                      </a:pPr>
                      <a:r>
                        <a:rPr lang="fr-FR" sz="1600" dirty="0">
                          <a:effectLst/>
                          <a:latin typeface="Arial Narrow" panose="020B0606020202030204" pitchFamily="34" charset="0"/>
                        </a:rPr>
                        <a:t>Brevet</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gn="ctr">
                        <a:lnSpc>
                          <a:spcPct val="150000"/>
                        </a:lnSpc>
                        <a:spcAft>
                          <a:spcPts val="0"/>
                        </a:spcAft>
                        <a:buFont typeface="Arial Narrow" panose="020B0606020202030204" pitchFamily="34" charset="0"/>
                        <a:buChar char="-"/>
                      </a:pPr>
                      <a:r>
                        <a:rPr lang="fr-FR" sz="1600" dirty="0" err="1">
                          <a:effectLst/>
                          <a:latin typeface="Arial Narrow" panose="020B0606020202030204" pitchFamily="34" charset="0"/>
                        </a:rPr>
                        <a:t>int</a:t>
                      </a:r>
                      <a:r>
                        <a:rPr lang="fr-FR" sz="1600" dirty="0">
                          <a:effectLst/>
                          <a:latin typeface="Arial Narrow" panose="020B0606020202030204" pitchFamily="34" charset="0"/>
                        </a:rPr>
                        <a:t>. : 25</a:t>
                      </a:r>
                    </a:p>
                    <a:p>
                      <a:pPr marL="342900" lvl="0" indent="-342900" algn="ctr">
                        <a:lnSpc>
                          <a:spcPct val="150000"/>
                        </a:lnSpc>
                        <a:spcAft>
                          <a:spcPts val="0"/>
                        </a:spcAft>
                        <a:buFont typeface="Arial Narrow" panose="020B0606020202030204" pitchFamily="34" charset="0"/>
                        <a:buChar char="-"/>
                      </a:pPr>
                      <a:r>
                        <a:rPr lang="fr-FR" sz="1600" dirty="0" err="1">
                          <a:effectLst/>
                          <a:latin typeface="Arial Narrow" panose="020B0606020202030204" pitchFamily="34" charset="0"/>
                        </a:rPr>
                        <a:t>ext</a:t>
                      </a:r>
                      <a:r>
                        <a:rPr lang="fr-FR" sz="1600" dirty="0">
                          <a:effectLst/>
                          <a:latin typeface="Arial Narrow" panose="020B0606020202030204" pitchFamily="34" charset="0"/>
                        </a:rPr>
                        <a:t>. : 18</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gn="ctr">
                        <a:lnSpc>
                          <a:spcPct val="150000"/>
                        </a:lnSpc>
                        <a:spcAft>
                          <a:spcPts val="0"/>
                        </a:spcAft>
                        <a:buFont typeface="Arial Narrow" panose="020B0606020202030204" pitchFamily="34" charset="0"/>
                        <a:buChar char="-"/>
                      </a:pPr>
                      <a:r>
                        <a:rPr lang="fr-FR" sz="1600" dirty="0" err="1">
                          <a:effectLst/>
                          <a:latin typeface="Arial Narrow" panose="020B0606020202030204" pitchFamily="34" charset="0"/>
                        </a:rPr>
                        <a:t>int</a:t>
                      </a:r>
                      <a:r>
                        <a:rPr lang="fr-FR" sz="1600" dirty="0">
                          <a:effectLst/>
                          <a:latin typeface="Arial Narrow" panose="020B0606020202030204" pitchFamily="34" charset="0"/>
                        </a:rPr>
                        <a:t>. : 65</a:t>
                      </a:r>
                    </a:p>
                    <a:p>
                      <a:pPr algn="ctr">
                        <a:lnSpc>
                          <a:spcPct val="150000"/>
                        </a:lnSpc>
                        <a:spcAft>
                          <a:spcPts val="0"/>
                        </a:spcAft>
                      </a:pPr>
                      <a:r>
                        <a:rPr lang="fr-FR" sz="1600" dirty="0" err="1">
                          <a:effectLst/>
                          <a:latin typeface="Arial Narrow" panose="020B0606020202030204" pitchFamily="34" charset="0"/>
                        </a:rPr>
                        <a:t>ext</a:t>
                      </a:r>
                      <a:r>
                        <a:rPr lang="fr-FR" sz="1600" dirty="0">
                          <a:effectLst/>
                          <a:latin typeface="Arial Narrow" panose="020B0606020202030204" pitchFamily="34" charset="0"/>
                        </a:rPr>
                        <a:t>. : 27</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gn="ctr">
                        <a:lnSpc>
                          <a:spcPct val="150000"/>
                        </a:lnSpc>
                        <a:spcAft>
                          <a:spcPts val="0"/>
                        </a:spcAft>
                        <a:buFont typeface="Arial Narrow" panose="020B0606020202030204" pitchFamily="34" charset="0"/>
                        <a:buChar char="-"/>
                      </a:pPr>
                      <a:r>
                        <a:rPr lang="fr-FR" sz="1600">
                          <a:effectLst/>
                          <a:latin typeface="Arial Narrow" panose="020B0606020202030204" pitchFamily="34" charset="0"/>
                        </a:rPr>
                        <a:t>int. : 26</a:t>
                      </a:r>
                    </a:p>
                    <a:p>
                      <a:pPr algn="ctr">
                        <a:lnSpc>
                          <a:spcPct val="150000"/>
                        </a:lnSpc>
                        <a:spcAft>
                          <a:spcPts val="0"/>
                        </a:spcAft>
                      </a:pPr>
                      <a:r>
                        <a:rPr lang="fr-FR" sz="1600">
                          <a:effectLst/>
                          <a:latin typeface="Arial Narrow" panose="020B0606020202030204" pitchFamily="34" charset="0"/>
                        </a:rPr>
                        <a:t>ext. : 54</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gn="ctr">
                        <a:lnSpc>
                          <a:spcPct val="150000"/>
                        </a:lnSpc>
                        <a:spcAft>
                          <a:spcPts val="0"/>
                        </a:spcAft>
                        <a:buFont typeface="Arial Narrow" panose="020B0606020202030204" pitchFamily="34" charset="0"/>
                        <a:buChar char="-"/>
                      </a:pPr>
                      <a:r>
                        <a:rPr lang="fr-FR" sz="1600">
                          <a:effectLst/>
                          <a:latin typeface="Arial Narrow" panose="020B0606020202030204" pitchFamily="34" charset="0"/>
                        </a:rPr>
                        <a:t>int. : 10</a:t>
                      </a:r>
                    </a:p>
                    <a:p>
                      <a:pPr algn="ctr">
                        <a:lnSpc>
                          <a:spcPct val="150000"/>
                        </a:lnSpc>
                        <a:spcAft>
                          <a:spcPts val="0"/>
                        </a:spcAft>
                      </a:pPr>
                      <a:r>
                        <a:rPr lang="fr-FR" sz="1600">
                          <a:effectLst/>
                          <a:latin typeface="Arial Narrow" panose="020B0606020202030204" pitchFamily="34" charset="0"/>
                        </a:rPr>
                        <a:t>ext. : 59</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39513235"/>
                  </a:ext>
                </a:extLst>
              </a:tr>
              <a:tr h="689210">
                <a:tc>
                  <a:txBody>
                    <a:bodyPr/>
                    <a:lstStyle/>
                    <a:p>
                      <a:pPr algn="ctr">
                        <a:lnSpc>
                          <a:spcPct val="150000"/>
                        </a:lnSpc>
                        <a:spcAft>
                          <a:spcPts val="0"/>
                        </a:spcAft>
                      </a:pPr>
                      <a:r>
                        <a:rPr lang="fr-FR" sz="1600">
                          <a:effectLst/>
                          <a:latin typeface="Arial Narrow" panose="020B0606020202030204" pitchFamily="34" charset="0"/>
                        </a:rPr>
                        <a:t>Autres signes distinctifs</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dirty="0">
                          <a:effectLst/>
                          <a:latin typeface="Arial Narrow" panose="020B0606020202030204" pitchFamily="34" charset="0"/>
                        </a:rPr>
                        <a:t>120</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dirty="0">
                          <a:effectLst/>
                          <a:latin typeface="Arial Narrow" panose="020B0606020202030204" pitchFamily="34" charset="0"/>
                        </a:rPr>
                        <a:t>134</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146</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64</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635865"/>
                  </a:ext>
                </a:extLst>
              </a:tr>
              <a:tr h="689210">
                <a:tc>
                  <a:txBody>
                    <a:bodyPr/>
                    <a:lstStyle/>
                    <a:p>
                      <a:pPr algn="ctr">
                        <a:lnSpc>
                          <a:spcPct val="150000"/>
                        </a:lnSpc>
                        <a:spcAft>
                          <a:spcPts val="0"/>
                        </a:spcAft>
                      </a:pPr>
                      <a:r>
                        <a:rPr lang="fr-FR" sz="1600">
                          <a:effectLst/>
                          <a:latin typeface="Arial Narrow" panose="020B0606020202030204" pitchFamily="34" charset="0"/>
                        </a:rPr>
                        <a:t>Modèles et dessins industriels</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kumimoji="0" lang="fr-FR" sz="1600" kern="1200" dirty="0">
                          <a:solidFill>
                            <a:schemeClr val="dk1"/>
                          </a:solidFill>
                          <a:effectLst/>
                          <a:latin typeface="Arial Narrow" panose="020B0606020202030204" pitchFamily="34" charset="0"/>
                          <a:ea typeface="+mn-ea"/>
                          <a:cs typeface="+mn-cs"/>
                        </a:rPr>
                        <a:t>130</a:t>
                      </a:r>
                    </a:p>
                  </a:txBody>
                  <a:tcPr marL="68580" marR="68580" marT="0" marB="0" anchor="ctr"/>
                </a:tc>
                <a:tc>
                  <a:txBody>
                    <a:bodyPr/>
                    <a:lstStyle/>
                    <a:p>
                      <a:pPr algn="ctr">
                        <a:lnSpc>
                          <a:spcPct val="150000"/>
                        </a:lnSpc>
                        <a:spcAft>
                          <a:spcPts val="0"/>
                        </a:spcAft>
                      </a:pPr>
                      <a:r>
                        <a:rPr kumimoji="0" lang="fr-FR" sz="1600" kern="1200" dirty="0">
                          <a:solidFill>
                            <a:schemeClr val="dk1"/>
                          </a:solidFill>
                          <a:effectLst/>
                          <a:latin typeface="Arial Narrow" panose="020B0606020202030204" pitchFamily="34" charset="0"/>
                          <a:ea typeface="+mn-ea"/>
                          <a:cs typeface="+mn-cs"/>
                        </a:rPr>
                        <a:t>140</a:t>
                      </a:r>
                    </a:p>
                  </a:txBody>
                  <a:tcPr marL="68580" marR="68580" marT="0" marB="0" anchor="ctr"/>
                </a:tc>
                <a:tc>
                  <a:txBody>
                    <a:bodyPr/>
                    <a:lstStyle/>
                    <a:p>
                      <a:pPr algn="ctr">
                        <a:lnSpc>
                          <a:spcPct val="150000"/>
                        </a:lnSpc>
                        <a:spcAft>
                          <a:spcPts val="0"/>
                        </a:spcAft>
                      </a:pPr>
                      <a:r>
                        <a:rPr kumimoji="0" lang="fr-FR" sz="1600" kern="1200" dirty="0">
                          <a:solidFill>
                            <a:schemeClr val="dk1"/>
                          </a:solidFill>
                          <a:effectLst/>
                          <a:latin typeface="Arial Narrow" panose="020B0606020202030204" pitchFamily="34" charset="0"/>
                          <a:ea typeface="+mn-ea"/>
                          <a:cs typeface="+mn-cs"/>
                        </a:rPr>
                        <a:t>207</a:t>
                      </a:r>
                    </a:p>
                  </a:txBody>
                  <a:tcPr marL="68580" marR="68580" marT="0" marB="0" anchor="ctr"/>
                </a:tc>
                <a:tc>
                  <a:txBody>
                    <a:bodyPr/>
                    <a:lstStyle/>
                    <a:p>
                      <a:pPr algn="ctr">
                        <a:lnSpc>
                          <a:spcPct val="150000"/>
                        </a:lnSpc>
                        <a:spcAft>
                          <a:spcPts val="0"/>
                        </a:spcAft>
                      </a:pPr>
                      <a:r>
                        <a:rPr kumimoji="0" lang="fr-FR" sz="1600" kern="1200" dirty="0">
                          <a:solidFill>
                            <a:schemeClr val="dk1"/>
                          </a:solidFill>
                          <a:effectLst/>
                          <a:latin typeface="Arial Narrow" panose="020B0606020202030204" pitchFamily="34" charset="0"/>
                          <a:ea typeface="+mn-ea"/>
                          <a:cs typeface="+mn-cs"/>
                        </a:rPr>
                        <a:t>44</a:t>
                      </a:r>
                    </a:p>
                  </a:txBody>
                  <a:tcPr marL="68580" marR="68580" marT="0" marB="0" anchor="ctr"/>
                </a:tc>
                <a:extLst>
                  <a:ext uri="{0D108BD9-81ED-4DB2-BD59-A6C34878D82A}">
                    <a16:rowId xmlns:a16="http://schemas.microsoft.com/office/drawing/2014/main" val="4126953975"/>
                  </a:ext>
                </a:extLst>
              </a:tr>
              <a:tr h="329622">
                <a:tc>
                  <a:txBody>
                    <a:bodyPr/>
                    <a:lstStyle/>
                    <a:p>
                      <a:pPr algn="ctr">
                        <a:lnSpc>
                          <a:spcPct val="150000"/>
                        </a:lnSpc>
                        <a:spcAft>
                          <a:spcPts val="0"/>
                        </a:spcAft>
                      </a:pPr>
                      <a:r>
                        <a:rPr lang="fr-FR" sz="1600">
                          <a:effectLst/>
                          <a:latin typeface="Arial Narrow" panose="020B0606020202030204" pitchFamily="34" charset="0"/>
                        </a:rPr>
                        <a:t>Contrat de licence</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22</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24</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dirty="0">
                          <a:effectLst/>
                          <a:latin typeface="Arial Narrow" panose="020B0606020202030204" pitchFamily="34" charset="0"/>
                        </a:rPr>
                        <a:t>65</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13</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08591676"/>
                  </a:ext>
                </a:extLst>
              </a:tr>
              <a:tr h="905103">
                <a:tc>
                  <a:txBody>
                    <a:bodyPr/>
                    <a:lstStyle/>
                    <a:p>
                      <a:pPr algn="ctr">
                        <a:lnSpc>
                          <a:spcPct val="150000"/>
                        </a:lnSpc>
                        <a:spcAft>
                          <a:spcPts val="0"/>
                        </a:spcAft>
                      </a:pPr>
                      <a:r>
                        <a:rPr lang="fr-FR" sz="1600">
                          <a:effectLst/>
                          <a:latin typeface="Arial Narrow" panose="020B0606020202030204" pitchFamily="34" charset="0"/>
                        </a:rPr>
                        <a:t>Agréments mandataires</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05</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a:effectLst/>
                          <a:latin typeface="Arial Narrow" panose="020B0606020202030204" pitchFamily="34" charset="0"/>
                        </a:rPr>
                        <a:t>06</a:t>
                      </a:r>
                      <a:endParaRPr lang="fr-FR" sz="160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dirty="0">
                          <a:effectLst/>
                          <a:latin typeface="Arial Narrow" panose="020B0606020202030204" pitchFamily="34" charset="0"/>
                        </a:rPr>
                        <a:t>09</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fr-FR" sz="1600" dirty="0">
                          <a:effectLst/>
                          <a:latin typeface="Arial Narrow" panose="020B0606020202030204" pitchFamily="34" charset="0"/>
                        </a:rPr>
                        <a:t>4</a:t>
                      </a:r>
                      <a:endParaRPr lang="fr-FR" sz="16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04479598"/>
                  </a:ext>
                </a:extLst>
              </a:tr>
            </a:tbl>
          </a:graphicData>
        </a:graphic>
      </p:graphicFrame>
    </p:spTree>
    <p:extLst>
      <p:ext uri="{BB962C8B-B14F-4D97-AF65-F5344CB8AC3E}">
        <p14:creationId xmlns:p14="http://schemas.microsoft.com/office/powerpoint/2010/main" val="2373957122"/>
      </p:ext>
    </p:extLst>
  </p:cSld>
  <p:clrMapOvr>
    <a:masterClrMapping/>
  </p:clrMapOvr>
  <p:transition spd="slow">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1_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3227</TotalTime>
  <Words>492</Words>
  <Application>Microsoft Office PowerPoint</Application>
  <PresentationFormat>Grand écran</PresentationFormat>
  <Paragraphs>105</Paragraphs>
  <Slides>10</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10</vt:i4>
      </vt:variant>
    </vt:vector>
  </HeadingPairs>
  <TitlesOfParts>
    <vt:vector size="23" baseType="lpstr">
      <vt:lpstr>Arial</vt:lpstr>
      <vt:lpstr>Arial </vt:lpstr>
      <vt:lpstr>Arial Black</vt:lpstr>
      <vt:lpstr>Arial Narrow</vt:lpstr>
      <vt:lpstr>Calibri</vt:lpstr>
      <vt:lpstr>Lucida Sans Unicode</vt:lpstr>
      <vt:lpstr>Montserrat</vt:lpstr>
      <vt:lpstr>Verdana</vt:lpstr>
      <vt:lpstr>Wingdings</vt:lpstr>
      <vt:lpstr>Wingdings 2</vt:lpstr>
      <vt:lpstr>Wingdings 3</vt:lpstr>
      <vt:lpstr>Rotonde</vt:lpstr>
      <vt:lpstr>11_Rotonde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SG INDUSTRIE</cp:lastModifiedBy>
  <cp:revision>1100</cp:revision>
  <cp:lastPrinted>2024-09-17T10:37:15Z</cp:lastPrinted>
  <dcterms:created xsi:type="dcterms:W3CDTF">2021-02-07T12:20:06Z</dcterms:created>
  <dcterms:modified xsi:type="dcterms:W3CDTF">2026-04-27T10:45:17Z</dcterms:modified>
</cp:coreProperties>
</file>